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heme/theme3.xml" ContentType="application/vnd.openxmlformats-officedocument.theme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notesSlides/notesSlide1.xml" ContentType="application/vnd.openxmlformats-officedocument.presentationml.notesSlide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notesSlides/notesSlide2.xml" ContentType="application/vnd.openxmlformats-officedocument.presentationml.notesSlide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notesSlides/notesSlide3.xml" ContentType="application/vnd.openxmlformats-officedocument.presentationml.notesSlide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notesSlides/notesSlide4.xml" ContentType="application/vnd.openxmlformats-officedocument.presentationml.notesSlide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notesSlides/notesSlide5.xml" ContentType="application/vnd.openxmlformats-officedocument.presentationml.notesSlide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notesSlides/notesSlide6.xml" ContentType="application/vnd.openxmlformats-officedocument.presentationml.notesSlide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notesSlides/notesSlide7.xml" ContentType="application/vnd.openxmlformats-officedocument.presentationml.notesSlide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notesSlides/notesSlide8.xml" ContentType="application/vnd.openxmlformats-officedocument.presentationml.notesSlide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1"/>
  </p:notesMasterIdLst>
  <p:sldIdLst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2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6" Type="http://schemas.openxmlformats.org/officeDocument/2006/relationships/tags" Target="../tags/tag112.xml"/><Relationship Id="rId21" Type="http://schemas.openxmlformats.org/officeDocument/2006/relationships/tags" Target="../tags/tag107.xml"/><Relationship Id="rId42" Type="http://schemas.openxmlformats.org/officeDocument/2006/relationships/tags" Target="../tags/tag128.xml"/><Relationship Id="rId47" Type="http://schemas.openxmlformats.org/officeDocument/2006/relationships/tags" Target="../tags/tag133.xml"/><Relationship Id="rId63" Type="http://schemas.openxmlformats.org/officeDocument/2006/relationships/tags" Target="../tags/tag149.xml"/><Relationship Id="rId68" Type="http://schemas.openxmlformats.org/officeDocument/2006/relationships/tags" Target="../tags/tag154.xml"/><Relationship Id="rId84" Type="http://schemas.openxmlformats.org/officeDocument/2006/relationships/tags" Target="../tags/tag170.xml"/><Relationship Id="rId89" Type="http://schemas.openxmlformats.org/officeDocument/2006/relationships/tags" Target="../tags/tag175.xml"/><Relationship Id="rId16" Type="http://schemas.openxmlformats.org/officeDocument/2006/relationships/tags" Target="../tags/tag102.xml"/><Relationship Id="rId11" Type="http://schemas.openxmlformats.org/officeDocument/2006/relationships/tags" Target="../tags/tag97.xml"/><Relationship Id="rId32" Type="http://schemas.openxmlformats.org/officeDocument/2006/relationships/tags" Target="../tags/tag118.xml"/><Relationship Id="rId37" Type="http://schemas.openxmlformats.org/officeDocument/2006/relationships/tags" Target="../tags/tag123.xml"/><Relationship Id="rId53" Type="http://schemas.openxmlformats.org/officeDocument/2006/relationships/tags" Target="../tags/tag139.xml"/><Relationship Id="rId58" Type="http://schemas.openxmlformats.org/officeDocument/2006/relationships/tags" Target="../tags/tag144.xml"/><Relationship Id="rId74" Type="http://schemas.openxmlformats.org/officeDocument/2006/relationships/tags" Target="../tags/tag160.xml"/><Relationship Id="rId79" Type="http://schemas.openxmlformats.org/officeDocument/2006/relationships/tags" Target="../tags/tag165.xml"/><Relationship Id="rId5" Type="http://schemas.openxmlformats.org/officeDocument/2006/relationships/tags" Target="../tags/tag91.xml"/><Relationship Id="rId90" Type="http://schemas.openxmlformats.org/officeDocument/2006/relationships/slideMaster" Target="../slideMasters/slideMaster2.xml"/><Relationship Id="rId14" Type="http://schemas.openxmlformats.org/officeDocument/2006/relationships/tags" Target="../tags/tag100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43" Type="http://schemas.openxmlformats.org/officeDocument/2006/relationships/tags" Target="../tags/tag129.xml"/><Relationship Id="rId48" Type="http://schemas.openxmlformats.org/officeDocument/2006/relationships/tags" Target="../tags/tag134.xml"/><Relationship Id="rId56" Type="http://schemas.openxmlformats.org/officeDocument/2006/relationships/tags" Target="../tags/tag142.xml"/><Relationship Id="rId64" Type="http://schemas.openxmlformats.org/officeDocument/2006/relationships/tags" Target="../tags/tag150.xml"/><Relationship Id="rId69" Type="http://schemas.openxmlformats.org/officeDocument/2006/relationships/tags" Target="../tags/tag155.xml"/><Relationship Id="rId77" Type="http://schemas.openxmlformats.org/officeDocument/2006/relationships/tags" Target="../tags/tag163.xml"/><Relationship Id="rId8" Type="http://schemas.openxmlformats.org/officeDocument/2006/relationships/tags" Target="../tags/tag94.xml"/><Relationship Id="rId51" Type="http://schemas.openxmlformats.org/officeDocument/2006/relationships/tags" Target="../tags/tag137.xml"/><Relationship Id="rId72" Type="http://schemas.openxmlformats.org/officeDocument/2006/relationships/tags" Target="../tags/tag158.xml"/><Relationship Id="rId80" Type="http://schemas.openxmlformats.org/officeDocument/2006/relationships/tags" Target="../tags/tag166.xml"/><Relationship Id="rId85" Type="http://schemas.openxmlformats.org/officeDocument/2006/relationships/tags" Target="../tags/tag171.xml"/><Relationship Id="rId3" Type="http://schemas.openxmlformats.org/officeDocument/2006/relationships/tags" Target="../tags/tag89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5" Type="http://schemas.openxmlformats.org/officeDocument/2006/relationships/tags" Target="../tags/tag111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46" Type="http://schemas.openxmlformats.org/officeDocument/2006/relationships/tags" Target="../tags/tag132.xml"/><Relationship Id="rId59" Type="http://schemas.openxmlformats.org/officeDocument/2006/relationships/tags" Target="../tags/tag145.xml"/><Relationship Id="rId67" Type="http://schemas.openxmlformats.org/officeDocument/2006/relationships/tags" Target="../tags/tag153.xml"/><Relationship Id="rId20" Type="http://schemas.openxmlformats.org/officeDocument/2006/relationships/tags" Target="../tags/tag106.xml"/><Relationship Id="rId41" Type="http://schemas.openxmlformats.org/officeDocument/2006/relationships/tags" Target="../tags/tag127.xml"/><Relationship Id="rId54" Type="http://schemas.openxmlformats.org/officeDocument/2006/relationships/tags" Target="../tags/tag140.xml"/><Relationship Id="rId62" Type="http://schemas.openxmlformats.org/officeDocument/2006/relationships/tags" Target="../tags/tag148.xml"/><Relationship Id="rId70" Type="http://schemas.openxmlformats.org/officeDocument/2006/relationships/tags" Target="../tags/tag156.xml"/><Relationship Id="rId75" Type="http://schemas.openxmlformats.org/officeDocument/2006/relationships/tags" Target="../tags/tag161.xml"/><Relationship Id="rId83" Type="http://schemas.openxmlformats.org/officeDocument/2006/relationships/tags" Target="../tags/tag169.xml"/><Relationship Id="rId88" Type="http://schemas.openxmlformats.org/officeDocument/2006/relationships/tags" Target="../tags/tag174.xml"/><Relationship Id="rId91" Type="http://schemas.openxmlformats.org/officeDocument/2006/relationships/image" Target="../media/image1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5" Type="http://schemas.openxmlformats.org/officeDocument/2006/relationships/tags" Target="../tags/tag101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36" Type="http://schemas.openxmlformats.org/officeDocument/2006/relationships/tags" Target="../tags/tag122.xml"/><Relationship Id="rId49" Type="http://schemas.openxmlformats.org/officeDocument/2006/relationships/tags" Target="../tags/tag135.xml"/><Relationship Id="rId57" Type="http://schemas.openxmlformats.org/officeDocument/2006/relationships/tags" Target="../tags/tag143.xml"/><Relationship Id="rId10" Type="http://schemas.openxmlformats.org/officeDocument/2006/relationships/tags" Target="../tags/tag96.xml"/><Relationship Id="rId31" Type="http://schemas.openxmlformats.org/officeDocument/2006/relationships/tags" Target="../tags/tag117.xml"/><Relationship Id="rId44" Type="http://schemas.openxmlformats.org/officeDocument/2006/relationships/tags" Target="../tags/tag130.xml"/><Relationship Id="rId52" Type="http://schemas.openxmlformats.org/officeDocument/2006/relationships/tags" Target="../tags/tag138.xml"/><Relationship Id="rId60" Type="http://schemas.openxmlformats.org/officeDocument/2006/relationships/tags" Target="../tags/tag146.xml"/><Relationship Id="rId65" Type="http://schemas.openxmlformats.org/officeDocument/2006/relationships/tags" Target="../tags/tag151.xml"/><Relationship Id="rId73" Type="http://schemas.openxmlformats.org/officeDocument/2006/relationships/tags" Target="../tags/tag159.xml"/><Relationship Id="rId78" Type="http://schemas.openxmlformats.org/officeDocument/2006/relationships/tags" Target="../tags/tag164.xml"/><Relationship Id="rId81" Type="http://schemas.openxmlformats.org/officeDocument/2006/relationships/tags" Target="../tags/tag167.xml"/><Relationship Id="rId86" Type="http://schemas.openxmlformats.org/officeDocument/2006/relationships/tags" Target="../tags/tag172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39" Type="http://schemas.openxmlformats.org/officeDocument/2006/relationships/tags" Target="../tags/tag125.xml"/><Relationship Id="rId34" Type="http://schemas.openxmlformats.org/officeDocument/2006/relationships/tags" Target="../tags/tag120.xml"/><Relationship Id="rId50" Type="http://schemas.openxmlformats.org/officeDocument/2006/relationships/tags" Target="../tags/tag136.xml"/><Relationship Id="rId55" Type="http://schemas.openxmlformats.org/officeDocument/2006/relationships/tags" Target="../tags/tag141.xml"/><Relationship Id="rId76" Type="http://schemas.openxmlformats.org/officeDocument/2006/relationships/tags" Target="../tags/tag162.xml"/><Relationship Id="rId7" Type="http://schemas.openxmlformats.org/officeDocument/2006/relationships/tags" Target="../tags/tag93.xml"/><Relationship Id="rId71" Type="http://schemas.openxmlformats.org/officeDocument/2006/relationships/tags" Target="../tags/tag157.xml"/><Relationship Id="rId2" Type="http://schemas.openxmlformats.org/officeDocument/2006/relationships/tags" Target="../tags/tag88.xml"/><Relationship Id="rId29" Type="http://schemas.openxmlformats.org/officeDocument/2006/relationships/tags" Target="../tags/tag115.xml"/><Relationship Id="rId24" Type="http://schemas.openxmlformats.org/officeDocument/2006/relationships/tags" Target="../tags/tag110.xml"/><Relationship Id="rId40" Type="http://schemas.openxmlformats.org/officeDocument/2006/relationships/tags" Target="../tags/tag126.xml"/><Relationship Id="rId45" Type="http://schemas.openxmlformats.org/officeDocument/2006/relationships/tags" Target="../tags/tag131.xml"/><Relationship Id="rId66" Type="http://schemas.openxmlformats.org/officeDocument/2006/relationships/tags" Target="../tags/tag152.xml"/><Relationship Id="rId87" Type="http://schemas.openxmlformats.org/officeDocument/2006/relationships/tags" Target="../tags/tag173.xml"/><Relationship Id="rId61" Type="http://schemas.openxmlformats.org/officeDocument/2006/relationships/tags" Target="../tags/tag147.xml"/><Relationship Id="rId82" Type="http://schemas.openxmlformats.org/officeDocument/2006/relationships/tags" Target="../tags/tag168.xml"/><Relationship Id="rId19" Type="http://schemas.openxmlformats.org/officeDocument/2006/relationships/tags" Target="../tags/tag10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80.xml"/><Relationship Id="rId4" Type="http://schemas.openxmlformats.org/officeDocument/2006/relationships/tags" Target="../tags/tag179.xml"/></Relationships>
</file>

<file path=ppt/slideLayouts/_rels/slideLayout13.xml.rels><?xml version="1.0" encoding="UTF-8" standalone="yes"?>
<Relationships xmlns="http://schemas.openxmlformats.org/package/2006/relationships"><Relationship Id="rId26" Type="http://schemas.openxmlformats.org/officeDocument/2006/relationships/tags" Target="../tags/tag206.xml"/><Relationship Id="rId21" Type="http://schemas.openxmlformats.org/officeDocument/2006/relationships/tags" Target="../tags/tag201.xml"/><Relationship Id="rId42" Type="http://schemas.openxmlformats.org/officeDocument/2006/relationships/tags" Target="../tags/tag222.xml"/><Relationship Id="rId47" Type="http://schemas.openxmlformats.org/officeDocument/2006/relationships/tags" Target="../tags/tag227.xml"/><Relationship Id="rId63" Type="http://schemas.openxmlformats.org/officeDocument/2006/relationships/tags" Target="../tags/tag243.xml"/><Relationship Id="rId68" Type="http://schemas.openxmlformats.org/officeDocument/2006/relationships/tags" Target="../tags/tag248.xml"/><Relationship Id="rId84" Type="http://schemas.openxmlformats.org/officeDocument/2006/relationships/tags" Target="../tags/tag264.xml"/><Relationship Id="rId16" Type="http://schemas.openxmlformats.org/officeDocument/2006/relationships/tags" Target="../tags/tag196.xml"/><Relationship Id="rId11" Type="http://schemas.openxmlformats.org/officeDocument/2006/relationships/tags" Target="../tags/tag191.xml"/><Relationship Id="rId32" Type="http://schemas.openxmlformats.org/officeDocument/2006/relationships/tags" Target="../tags/tag212.xml"/><Relationship Id="rId37" Type="http://schemas.openxmlformats.org/officeDocument/2006/relationships/tags" Target="../tags/tag217.xml"/><Relationship Id="rId53" Type="http://schemas.openxmlformats.org/officeDocument/2006/relationships/tags" Target="../tags/tag233.xml"/><Relationship Id="rId58" Type="http://schemas.openxmlformats.org/officeDocument/2006/relationships/tags" Target="../tags/tag238.xml"/><Relationship Id="rId74" Type="http://schemas.openxmlformats.org/officeDocument/2006/relationships/tags" Target="../tags/tag254.xml"/><Relationship Id="rId79" Type="http://schemas.openxmlformats.org/officeDocument/2006/relationships/tags" Target="../tags/tag259.xml"/><Relationship Id="rId5" Type="http://schemas.openxmlformats.org/officeDocument/2006/relationships/tags" Target="../tags/tag185.xml"/><Relationship Id="rId19" Type="http://schemas.openxmlformats.org/officeDocument/2006/relationships/tags" Target="../tags/tag199.xml"/><Relationship Id="rId14" Type="http://schemas.openxmlformats.org/officeDocument/2006/relationships/tags" Target="../tags/tag194.xml"/><Relationship Id="rId22" Type="http://schemas.openxmlformats.org/officeDocument/2006/relationships/tags" Target="../tags/tag202.xml"/><Relationship Id="rId27" Type="http://schemas.openxmlformats.org/officeDocument/2006/relationships/tags" Target="../tags/tag207.xml"/><Relationship Id="rId30" Type="http://schemas.openxmlformats.org/officeDocument/2006/relationships/tags" Target="../tags/tag210.xml"/><Relationship Id="rId35" Type="http://schemas.openxmlformats.org/officeDocument/2006/relationships/tags" Target="../tags/tag215.xml"/><Relationship Id="rId43" Type="http://schemas.openxmlformats.org/officeDocument/2006/relationships/tags" Target="../tags/tag223.xml"/><Relationship Id="rId48" Type="http://schemas.openxmlformats.org/officeDocument/2006/relationships/tags" Target="../tags/tag228.xml"/><Relationship Id="rId56" Type="http://schemas.openxmlformats.org/officeDocument/2006/relationships/tags" Target="../tags/tag236.xml"/><Relationship Id="rId64" Type="http://schemas.openxmlformats.org/officeDocument/2006/relationships/tags" Target="../tags/tag244.xml"/><Relationship Id="rId69" Type="http://schemas.openxmlformats.org/officeDocument/2006/relationships/tags" Target="../tags/tag249.xml"/><Relationship Id="rId77" Type="http://schemas.openxmlformats.org/officeDocument/2006/relationships/tags" Target="../tags/tag257.xml"/><Relationship Id="rId8" Type="http://schemas.openxmlformats.org/officeDocument/2006/relationships/tags" Target="../tags/tag188.xml"/><Relationship Id="rId51" Type="http://schemas.openxmlformats.org/officeDocument/2006/relationships/tags" Target="../tags/tag231.xml"/><Relationship Id="rId72" Type="http://schemas.openxmlformats.org/officeDocument/2006/relationships/tags" Target="../tags/tag252.xml"/><Relationship Id="rId80" Type="http://schemas.openxmlformats.org/officeDocument/2006/relationships/tags" Target="../tags/tag260.xml"/><Relationship Id="rId85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5" Type="http://schemas.openxmlformats.org/officeDocument/2006/relationships/tags" Target="../tags/tag205.xml"/><Relationship Id="rId33" Type="http://schemas.openxmlformats.org/officeDocument/2006/relationships/tags" Target="../tags/tag213.xml"/><Relationship Id="rId38" Type="http://schemas.openxmlformats.org/officeDocument/2006/relationships/tags" Target="../tags/tag218.xml"/><Relationship Id="rId46" Type="http://schemas.openxmlformats.org/officeDocument/2006/relationships/tags" Target="../tags/tag226.xml"/><Relationship Id="rId59" Type="http://schemas.openxmlformats.org/officeDocument/2006/relationships/tags" Target="../tags/tag239.xml"/><Relationship Id="rId67" Type="http://schemas.openxmlformats.org/officeDocument/2006/relationships/tags" Target="../tags/tag247.xml"/><Relationship Id="rId20" Type="http://schemas.openxmlformats.org/officeDocument/2006/relationships/tags" Target="../tags/tag200.xml"/><Relationship Id="rId41" Type="http://schemas.openxmlformats.org/officeDocument/2006/relationships/tags" Target="../tags/tag221.xml"/><Relationship Id="rId54" Type="http://schemas.openxmlformats.org/officeDocument/2006/relationships/tags" Target="../tags/tag234.xml"/><Relationship Id="rId62" Type="http://schemas.openxmlformats.org/officeDocument/2006/relationships/tags" Target="../tags/tag242.xml"/><Relationship Id="rId70" Type="http://schemas.openxmlformats.org/officeDocument/2006/relationships/tags" Target="../tags/tag250.xml"/><Relationship Id="rId75" Type="http://schemas.openxmlformats.org/officeDocument/2006/relationships/tags" Target="../tags/tag255.xml"/><Relationship Id="rId83" Type="http://schemas.openxmlformats.org/officeDocument/2006/relationships/tags" Target="../tags/tag263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5" Type="http://schemas.openxmlformats.org/officeDocument/2006/relationships/tags" Target="../tags/tag195.xml"/><Relationship Id="rId23" Type="http://schemas.openxmlformats.org/officeDocument/2006/relationships/tags" Target="../tags/tag203.xml"/><Relationship Id="rId28" Type="http://schemas.openxmlformats.org/officeDocument/2006/relationships/tags" Target="../tags/tag208.xml"/><Relationship Id="rId36" Type="http://schemas.openxmlformats.org/officeDocument/2006/relationships/tags" Target="../tags/tag216.xml"/><Relationship Id="rId49" Type="http://schemas.openxmlformats.org/officeDocument/2006/relationships/tags" Target="../tags/tag229.xml"/><Relationship Id="rId57" Type="http://schemas.openxmlformats.org/officeDocument/2006/relationships/tags" Target="../tags/tag237.xml"/><Relationship Id="rId10" Type="http://schemas.openxmlformats.org/officeDocument/2006/relationships/tags" Target="../tags/tag190.xml"/><Relationship Id="rId31" Type="http://schemas.openxmlformats.org/officeDocument/2006/relationships/tags" Target="../tags/tag211.xml"/><Relationship Id="rId44" Type="http://schemas.openxmlformats.org/officeDocument/2006/relationships/tags" Target="../tags/tag224.xml"/><Relationship Id="rId52" Type="http://schemas.openxmlformats.org/officeDocument/2006/relationships/tags" Target="../tags/tag232.xml"/><Relationship Id="rId60" Type="http://schemas.openxmlformats.org/officeDocument/2006/relationships/tags" Target="../tags/tag240.xml"/><Relationship Id="rId65" Type="http://schemas.openxmlformats.org/officeDocument/2006/relationships/tags" Target="../tags/tag245.xml"/><Relationship Id="rId73" Type="http://schemas.openxmlformats.org/officeDocument/2006/relationships/tags" Target="../tags/tag253.xml"/><Relationship Id="rId78" Type="http://schemas.openxmlformats.org/officeDocument/2006/relationships/tags" Target="../tags/tag258.xml"/><Relationship Id="rId81" Type="http://schemas.openxmlformats.org/officeDocument/2006/relationships/tags" Target="../tags/tag261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3" Type="http://schemas.openxmlformats.org/officeDocument/2006/relationships/tags" Target="../tags/tag193.xml"/><Relationship Id="rId18" Type="http://schemas.openxmlformats.org/officeDocument/2006/relationships/tags" Target="../tags/tag198.xml"/><Relationship Id="rId39" Type="http://schemas.openxmlformats.org/officeDocument/2006/relationships/tags" Target="../tags/tag219.xml"/><Relationship Id="rId34" Type="http://schemas.openxmlformats.org/officeDocument/2006/relationships/tags" Target="../tags/tag214.xml"/><Relationship Id="rId50" Type="http://schemas.openxmlformats.org/officeDocument/2006/relationships/tags" Target="../tags/tag230.xml"/><Relationship Id="rId55" Type="http://schemas.openxmlformats.org/officeDocument/2006/relationships/tags" Target="../tags/tag235.xml"/><Relationship Id="rId76" Type="http://schemas.openxmlformats.org/officeDocument/2006/relationships/tags" Target="../tags/tag256.xml"/><Relationship Id="rId7" Type="http://schemas.openxmlformats.org/officeDocument/2006/relationships/tags" Target="../tags/tag187.xml"/><Relationship Id="rId71" Type="http://schemas.openxmlformats.org/officeDocument/2006/relationships/tags" Target="../tags/tag251.xml"/><Relationship Id="rId2" Type="http://schemas.openxmlformats.org/officeDocument/2006/relationships/tags" Target="../tags/tag182.xml"/><Relationship Id="rId29" Type="http://schemas.openxmlformats.org/officeDocument/2006/relationships/tags" Target="../tags/tag209.xml"/><Relationship Id="rId24" Type="http://schemas.openxmlformats.org/officeDocument/2006/relationships/tags" Target="../tags/tag204.xml"/><Relationship Id="rId40" Type="http://schemas.openxmlformats.org/officeDocument/2006/relationships/tags" Target="../tags/tag220.xml"/><Relationship Id="rId45" Type="http://schemas.openxmlformats.org/officeDocument/2006/relationships/tags" Target="../tags/tag225.xml"/><Relationship Id="rId66" Type="http://schemas.openxmlformats.org/officeDocument/2006/relationships/tags" Target="../tags/tag246.xml"/><Relationship Id="rId61" Type="http://schemas.openxmlformats.org/officeDocument/2006/relationships/tags" Target="../tags/tag241.xml"/><Relationship Id="rId82" Type="http://schemas.openxmlformats.org/officeDocument/2006/relationships/tags" Target="../tags/tag262.xml"/></Relationships>
</file>

<file path=ppt/slideLayouts/_rels/slideLayout14.xml.rels><?xml version="1.0" encoding="UTF-8" standalone="yes"?>
<Relationships xmlns="http://schemas.openxmlformats.org/package/2006/relationships"><Relationship Id="rId26" Type="http://schemas.openxmlformats.org/officeDocument/2006/relationships/tags" Target="../tags/tag290.xml"/><Relationship Id="rId21" Type="http://schemas.openxmlformats.org/officeDocument/2006/relationships/tags" Target="../tags/tag285.xml"/><Relationship Id="rId42" Type="http://schemas.openxmlformats.org/officeDocument/2006/relationships/tags" Target="../tags/tag306.xml"/><Relationship Id="rId47" Type="http://schemas.openxmlformats.org/officeDocument/2006/relationships/tags" Target="../tags/tag311.xml"/><Relationship Id="rId63" Type="http://schemas.openxmlformats.org/officeDocument/2006/relationships/tags" Target="../tags/tag327.xml"/><Relationship Id="rId68" Type="http://schemas.openxmlformats.org/officeDocument/2006/relationships/tags" Target="../tags/tag332.xml"/><Relationship Id="rId84" Type="http://schemas.openxmlformats.org/officeDocument/2006/relationships/tags" Target="../tags/tag348.xml"/><Relationship Id="rId16" Type="http://schemas.openxmlformats.org/officeDocument/2006/relationships/tags" Target="../tags/tag280.xml"/><Relationship Id="rId11" Type="http://schemas.openxmlformats.org/officeDocument/2006/relationships/tags" Target="../tags/tag275.xml"/><Relationship Id="rId32" Type="http://schemas.openxmlformats.org/officeDocument/2006/relationships/tags" Target="../tags/tag296.xml"/><Relationship Id="rId37" Type="http://schemas.openxmlformats.org/officeDocument/2006/relationships/tags" Target="../tags/tag301.xml"/><Relationship Id="rId53" Type="http://schemas.openxmlformats.org/officeDocument/2006/relationships/tags" Target="../tags/tag317.xml"/><Relationship Id="rId58" Type="http://schemas.openxmlformats.org/officeDocument/2006/relationships/tags" Target="../tags/tag322.xml"/><Relationship Id="rId74" Type="http://schemas.openxmlformats.org/officeDocument/2006/relationships/tags" Target="../tags/tag338.xml"/><Relationship Id="rId79" Type="http://schemas.openxmlformats.org/officeDocument/2006/relationships/tags" Target="../tags/tag343.xml"/><Relationship Id="rId5" Type="http://schemas.openxmlformats.org/officeDocument/2006/relationships/tags" Target="../tags/tag269.xml"/><Relationship Id="rId19" Type="http://schemas.openxmlformats.org/officeDocument/2006/relationships/tags" Target="../tags/tag283.xml"/><Relationship Id="rId14" Type="http://schemas.openxmlformats.org/officeDocument/2006/relationships/tags" Target="../tags/tag278.xml"/><Relationship Id="rId22" Type="http://schemas.openxmlformats.org/officeDocument/2006/relationships/tags" Target="../tags/tag286.xml"/><Relationship Id="rId27" Type="http://schemas.openxmlformats.org/officeDocument/2006/relationships/tags" Target="../tags/tag291.xml"/><Relationship Id="rId30" Type="http://schemas.openxmlformats.org/officeDocument/2006/relationships/tags" Target="../tags/tag294.xml"/><Relationship Id="rId35" Type="http://schemas.openxmlformats.org/officeDocument/2006/relationships/tags" Target="../tags/tag299.xml"/><Relationship Id="rId43" Type="http://schemas.openxmlformats.org/officeDocument/2006/relationships/tags" Target="../tags/tag307.xml"/><Relationship Id="rId48" Type="http://schemas.openxmlformats.org/officeDocument/2006/relationships/tags" Target="../tags/tag312.xml"/><Relationship Id="rId56" Type="http://schemas.openxmlformats.org/officeDocument/2006/relationships/tags" Target="../tags/tag320.xml"/><Relationship Id="rId64" Type="http://schemas.openxmlformats.org/officeDocument/2006/relationships/tags" Target="../tags/tag328.xml"/><Relationship Id="rId69" Type="http://schemas.openxmlformats.org/officeDocument/2006/relationships/tags" Target="../tags/tag333.xml"/><Relationship Id="rId77" Type="http://schemas.openxmlformats.org/officeDocument/2006/relationships/tags" Target="../tags/tag341.xml"/><Relationship Id="rId8" Type="http://schemas.openxmlformats.org/officeDocument/2006/relationships/tags" Target="../tags/tag272.xml"/><Relationship Id="rId51" Type="http://schemas.openxmlformats.org/officeDocument/2006/relationships/tags" Target="../tags/tag315.xml"/><Relationship Id="rId72" Type="http://schemas.openxmlformats.org/officeDocument/2006/relationships/tags" Target="../tags/tag336.xml"/><Relationship Id="rId80" Type="http://schemas.openxmlformats.org/officeDocument/2006/relationships/tags" Target="../tags/tag344.xml"/><Relationship Id="rId85" Type="http://schemas.openxmlformats.org/officeDocument/2006/relationships/tags" Target="../tags/tag349.xml"/><Relationship Id="rId3" Type="http://schemas.openxmlformats.org/officeDocument/2006/relationships/tags" Target="../tags/tag267.xml"/><Relationship Id="rId12" Type="http://schemas.openxmlformats.org/officeDocument/2006/relationships/tags" Target="../tags/tag276.xml"/><Relationship Id="rId17" Type="http://schemas.openxmlformats.org/officeDocument/2006/relationships/tags" Target="../tags/tag281.xml"/><Relationship Id="rId25" Type="http://schemas.openxmlformats.org/officeDocument/2006/relationships/tags" Target="../tags/tag289.xml"/><Relationship Id="rId33" Type="http://schemas.openxmlformats.org/officeDocument/2006/relationships/tags" Target="../tags/tag297.xml"/><Relationship Id="rId38" Type="http://schemas.openxmlformats.org/officeDocument/2006/relationships/tags" Target="../tags/tag302.xml"/><Relationship Id="rId46" Type="http://schemas.openxmlformats.org/officeDocument/2006/relationships/tags" Target="../tags/tag310.xml"/><Relationship Id="rId59" Type="http://schemas.openxmlformats.org/officeDocument/2006/relationships/tags" Target="../tags/tag323.xml"/><Relationship Id="rId67" Type="http://schemas.openxmlformats.org/officeDocument/2006/relationships/tags" Target="../tags/tag331.xml"/><Relationship Id="rId20" Type="http://schemas.openxmlformats.org/officeDocument/2006/relationships/tags" Target="../tags/tag284.xml"/><Relationship Id="rId41" Type="http://schemas.openxmlformats.org/officeDocument/2006/relationships/tags" Target="../tags/tag305.xml"/><Relationship Id="rId54" Type="http://schemas.openxmlformats.org/officeDocument/2006/relationships/tags" Target="../tags/tag318.xml"/><Relationship Id="rId62" Type="http://schemas.openxmlformats.org/officeDocument/2006/relationships/tags" Target="../tags/tag326.xml"/><Relationship Id="rId70" Type="http://schemas.openxmlformats.org/officeDocument/2006/relationships/tags" Target="../tags/tag334.xml"/><Relationship Id="rId75" Type="http://schemas.openxmlformats.org/officeDocument/2006/relationships/tags" Target="../tags/tag339.xml"/><Relationship Id="rId83" Type="http://schemas.openxmlformats.org/officeDocument/2006/relationships/tags" Target="../tags/tag347.xml"/><Relationship Id="rId88" Type="http://schemas.openxmlformats.org/officeDocument/2006/relationships/image" Target="../media/image2.png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5" Type="http://schemas.openxmlformats.org/officeDocument/2006/relationships/tags" Target="../tags/tag279.xml"/><Relationship Id="rId23" Type="http://schemas.openxmlformats.org/officeDocument/2006/relationships/tags" Target="../tags/tag287.xml"/><Relationship Id="rId28" Type="http://schemas.openxmlformats.org/officeDocument/2006/relationships/tags" Target="../tags/tag292.xml"/><Relationship Id="rId36" Type="http://schemas.openxmlformats.org/officeDocument/2006/relationships/tags" Target="../tags/tag300.xml"/><Relationship Id="rId49" Type="http://schemas.openxmlformats.org/officeDocument/2006/relationships/tags" Target="../tags/tag313.xml"/><Relationship Id="rId57" Type="http://schemas.openxmlformats.org/officeDocument/2006/relationships/tags" Target="../tags/tag321.xml"/><Relationship Id="rId10" Type="http://schemas.openxmlformats.org/officeDocument/2006/relationships/tags" Target="../tags/tag274.xml"/><Relationship Id="rId31" Type="http://schemas.openxmlformats.org/officeDocument/2006/relationships/tags" Target="../tags/tag295.xml"/><Relationship Id="rId44" Type="http://schemas.openxmlformats.org/officeDocument/2006/relationships/tags" Target="../tags/tag308.xml"/><Relationship Id="rId52" Type="http://schemas.openxmlformats.org/officeDocument/2006/relationships/tags" Target="../tags/tag316.xml"/><Relationship Id="rId60" Type="http://schemas.openxmlformats.org/officeDocument/2006/relationships/tags" Target="../tags/tag324.xml"/><Relationship Id="rId65" Type="http://schemas.openxmlformats.org/officeDocument/2006/relationships/tags" Target="../tags/tag329.xml"/><Relationship Id="rId73" Type="http://schemas.openxmlformats.org/officeDocument/2006/relationships/tags" Target="../tags/tag337.xml"/><Relationship Id="rId78" Type="http://schemas.openxmlformats.org/officeDocument/2006/relationships/tags" Target="../tags/tag342.xml"/><Relationship Id="rId81" Type="http://schemas.openxmlformats.org/officeDocument/2006/relationships/tags" Target="../tags/tag345.xml"/><Relationship Id="rId86" Type="http://schemas.openxmlformats.org/officeDocument/2006/relationships/tags" Target="../tags/tag350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3" Type="http://schemas.openxmlformats.org/officeDocument/2006/relationships/tags" Target="../tags/tag277.xml"/><Relationship Id="rId18" Type="http://schemas.openxmlformats.org/officeDocument/2006/relationships/tags" Target="../tags/tag282.xml"/><Relationship Id="rId39" Type="http://schemas.openxmlformats.org/officeDocument/2006/relationships/tags" Target="../tags/tag303.xml"/><Relationship Id="rId34" Type="http://schemas.openxmlformats.org/officeDocument/2006/relationships/tags" Target="../tags/tag298.xml"/><Relationship Id="rId50" Type="http://schemas.openxmlformats.org/officeDocument/2006/relationships/tags" Target="../tags/tag314.xml"/><Relationship Id="rId55" Type="http://schemas.openxmlformats.org/officeDocument/2006/relationships/tags" Target="../tags/tag319.xml"/><Relationship Id="rId76" Type="http://schemas.openxmlformats.org/officeDocument/2006/relationships/tags" Target="../tags/tag340.xml"/><Relationship Id="rId7" Type="http://schemas.openxmlformats.org/officeDocument/2006/relationships/tags" Target="../tags/tag271.xml"/><Relationship Id="rId71" Type="http://schemas.openxmlformats.org/officeDocument/2006/relationships/tags" Target="../tags/tag335.xml"/><Relationship Id="rId2" Type="http://schemas.openxmlformats.org/officeDocument/2006/relationships/tags" Target="../tags/tag266.xml"/><Relationship Id="rId29" Type="http://schemas.openxmlformats.org/officeDocument/2006/relationships/tags" Target="../tags/tag293.xml"/><Relationship Id="rId24" Type="http://schemas.openxmlformats.org/officeDocument/2006/relationships/tags" Target="../tags/tag288.xml"/><Relationship Id="rId40" Type="http://schemas.openxmlformats.org/officeDocument/2006/relationships/tags" Target="../tags/tag304.xml"/><Relationship Id="rId45" Type="http://schemas.openxmlformats.org/officeDocument/2006/relationships/tags" Target="../tags/tag309.xml"/><Relationship Id="rId66" Type="http://schemas.openxmlformats.org/officeDocument/2006/relationships/tags" Target="../tags/tag330.xml"/><Relationship Id="rId87" Type="http://schemas.openxmlformats.org/officeDocument/2006/relationships/slideMaster" Target="../slideMasters/slideMaster2.xml"/><Relationship Id="rId61" Type="http://schemas.openxmlformats.org/officeDocument/2006/relationships/tags" Target="../tags/tag325.xml"/><Relationship Id="rId82" Type="http://schemas.openxmlformats.org/officeDocument/2006/relationships/tags" Target="../tags/tag34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64.xml"/><Relationship Id="rId3" Type="http://schemas.openxmlformats.org/officeDocument/2006/relationships/tags" Target="../tags/tag359.xml"/><Relationship Id="rId7" Type="http://schemas.openxmlformats.org/officeDocument/2006/relationships/tags" Target="../tags/tag363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6" Type="http://schemas.openxmlformats.org/officeDocument/2006/relationships/tags" Target="../tags/tag362.xml"/><Relationship Id="rId5" Type="http://schemas.openxmlformats.org/officeDocument/2006/relationships/tags" Target="../tags/tag361.xml"/><Relationship Id="rId4" Type="http://schemas.openxmlformats.org/officeDocument/2006/relationships/tags" Target="../tags/tag360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6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7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tags" Target="../tags/tag37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80.xml"/><Relationship Id="rId4" Type="http://schemas.openxmlformats.org/officeDocument/2006/relationships/tags" Target="../tags/tag379.xml"/></Relationships>
</file>

<file path=ppt/slideLayouts/_rels/slideLayout21.xml.rels><?xml version="1.0" encoding="UTF-8" standalone="yes"?>
<Relationships xmlns="http://schemas.openxmlformats.org/package/2006/relationships"><Relationship Id="rId26" Type="http://schemas.openxmlformats.org/officeDocument/2006/relationships/tags" Target="../tags/tag406.xml"/><Relationship Id="rId21" Type="http://schemas.openxmlformats.org/officeDocument/2006/relationships/tags" Target="../tags/tag401.xml"/><Relationship Id="rId42" Type="http://schemas.openxmlformats.org/officeDocument/2006/relationships/tags" Target="../tags/tag422.xml"/><Relationship Id="rId47" Type="http://schemas.openxmlformats.org/officeDocument/2006/relationships/tags" Target="../tags/tag427.xml"/><Relationship Id="rId63" Type="http://schemas.openxmlformats.org/officeDocument/2006/relationships/tags" Target="../tags/tag443.xml"/><Relationship Id="rId68" Type="http://schemas.openxmlformats.org/officeDocument/2006/relationships/tags" Target="../tags/tag448.xml"/><Relationship Id="rId84" Type="http://schemas.openxmlformats.org/officeDocument/2006/relationships/tags" Target="../tags/tag464.xml"/><Relationship Id="rId89" Type="http://schemas.openxmlformats.org/officeDocument/2006/relationships/slideMaster" Target="../slideMasters/slideMaster2.xml"/><Relationship Id="rId16" Type="http://schemas.openxmlformats.org/officeDocument/2006/relationships/tags" Target="../tags/tag396.xml"/><Relationship Id="rId11" Type="http://schemas.openxmlformats.org/officeDocument/2006/relationships/tags" Target="../tags/tag391.xml"/><Relationship Id="rId32" Type="http://schemas.openxmlformats.org/officeDocument/2006/relationships/tags" Target="../tags/tag412.xml"/><Relationship Id="rId37" Type="http://schemas.openxmlformats.org/officeDocument/2006/relationships/tags" Target="../tags/tag417.xml"/><Relationship Id="rId53" Type="http://schemas.openxmlformats.org/officeDocument/2006/relationships/tags" Target="../tags/tag433.xml"/><Relationship Id="rId58" Type="http://schemas.openxmlformats.org/officeDocument/2006/relationships/tags" Target="../tags/tag438.xml"/><Relationship Id="rId74" Type="http://schemas.openxmlformats.org/officeDocument/2006/relationships/tags" Target="../tags/tag454.xml"/><Relationship Id="rId79" Type="http://schemas.openxmlformats.org/officeDocument/2006/relationships/tags" Target="../tags/tag459.xml"/><Relationship Id="rId5" Type="http://schemas.openxmlformats.org/officeDocument/2006/relationships/tags" Target="../tags/tag385.xml"/><Relationship Id="rId90" Type="http://schemas.openxmlformats.org/officeDocument/2006/relationships/image" Target="../media/image3.png"/><Relationship Id="rId14" Type="http://schemas.openxmlformats.org/officeDocument/2006/relationships/tags" Target="../tags/tag394.xml"/><Relationship Id="rId22" Type="http://schemas.openxmlformats.org/officeDocument/2006/relationships/tags" Target="../tags/tag402.xml"/><Relationship Id="rId27" Type="http://schemas.openxmlformats.org/officeDocument/2006/relationships/tags" Target="../tags/tag407.xml"/><Relationship Id="rId30" Type="http://schemas.openxmlformats.org/officeDocument/2006/relationships/tags" Target="../tags/tag410.xml"/><Relationship Id="rId35" Type="http://schemas.openxmlformats.org/officeDocument/2006/relationships/tags" Target="../tags/tag415.xml"/><Relationship Id="rId43" Type="http://schemas.openxmlformats.org/officeDocument/2006/relationships/tags" Target="../tags/tag423.xml"/><Relationship Id="rId48" Type="http://schemas.openxmlformats.org/officeDocument/2006/relationships/tags" Target="../tags/tag428.xml"/><Relationship Id="rId56" Type="http://schemas.openxmlformats.org/officeDocument/2006/relationships/tags" Target="../tags/tag436.xml"/><Relationship Id="rId64" Type="http://schemas.openxmlformats.org/officeDocument/2006/relationships/tags" Target="../tags/tag444.xml"/><Relationship Id="rId69" Type="http://schemas.openxmlformats.org/officeDocument/2006/relationships/tags" Target="../tags/tag449.xml"/><Relationship Id="rId77" Type="http://schemas.openxmlformats.org/officeDocument/2006/relationships/tags" Target="../tags/tag457.xml"/><Relationship Id="rId8" Type="http://schemas.openxmlformats.org/officeDocument/2006/relationships/tags" Target="../tags/tag388.xml"/><Relationship Id="rId51" Type="http://schemas.openxmlformats.org/officeDocument/2006/relationships/tags" Target="../tags/tag431.xml"/><Relationship Id="rId72" Type="http://schemas.openxmlformats.org/officeDocument/2006/relationships/tags" Target="../tags/tag452.xml"/><Relationship Id="rId80" Type="http://schemas.openxmlformats.org/officeDocument/2006/relationships/tags" Target="../tags/tag460.xml"/><Relationship Id="rId85" Type="http://schemas.openxmlformats.org/officeDocument/2006/relationships/tags" Target="../tags/tag465.xml"/><Relationship Id="rId3" Type="http://schemas.openxmlformats.org/officeDocument/2006/relationships/tags" Target="../tags/tag383.xml"/><Relationship Id="rId12" Type="http://schemas.openxmlformats.org/officeDocument/2006/relationships/tags" Target="../tags/tag392.xml"/><Relationship Id="rId17" Type="http://schemas.openxmlformats.org/officeDocument/2006/relationships/tags" Target="../tags/tag397.xml"/><Relationship Id="rId25" Type="http://schemas.openxmlformats.org/officeDocument/2006/relationships/tags" Target="../tags/tag405.xml"/><Relationship Id="rId33" Type="http://schemas.openxmlformats.org/officeDocument/2006/relationships/tags" Target="../tags/tag413.xml"/><Relationship Id="rId38" Type="http://schemas.openxmlformats.org/officeDocument/2006/relationships/tags" Target="../tags/tag418.xml"/><Relationship Id="rId46" Type="http://schemas.openxmlformats.org/officeDocument/2006/relationships/tags" Target="../tags/tag426.xml"/><Relationship Id="rId59" Type="http://schemas.openxmlformats.org/officeDocument/2006/relationships/tags" Target="../tags/tag439.xml"/><Relationship Id="rId67" Type="http://schemas.openxmlformats.org/officeDocument/2006/relationships/tags" Target="../tags/tag447.xml"/><Relationship Id="rId20" Type="http://schemas.openxmlformats.org/officeDocument/2006/relationships/tags" Target="../tags/tag400.xml"/><Relationship Id="rId41" Type="http://schemas.openxmlformats.org/officeDocument/2006/relationships/tags" Target="../tags/tag421.xml"/><Relationship Id="rId54" Type="http://schemas.openxmlformats.org/officeDocument/2006/relationships/tags" Target="../tags/tag434.xml"/><Relationship Id="rId62" Type="http://schemas.openxmlformats.org/officeDocument/2006/relationships/tags" Target="../tags/tag442.xml"/><Relationship Id="rId70" Type="http://schemas.openxmlformats.org/officeDocument/2006/relationships/tags" Target="../tags/tag450.xml"/><Relationship Id="rId75" Type="http://schemas.openxmlformats.org/officeDocument/2006/relationships/tags" Target="../tags/tag455.xml"/><Relationship Id="rId83" Type="http://schemas.openxmlformats.org/officeDocument/2006/relationships/tags" Target="../tags/tag463.xml"/><Relationship Id="rId88" Type="http://schemas.openxmlformats.org/officeDocument/2006/relationships/tags" Target="../tags/tag468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15" Type="http://schemas.openxmlformats.org/officeDocument/2006/relationships/tags" Target="../tags/tag395.xml"/><Relationship Id="rId23" Type="http://schemas.openxmlformats.org/officeDocument/2006/relationships/tags" Target="../tags/tag403.xml"/><Relationship Id="rId28" Type="http://schemas.openxmlformats.org/officeDocument/2006/relationships/tags" Target="../tags/tag408.xml"/><Relationship Id="rId36" Type="http://schemas.openxmlformats.org/officeDocument/2006/relationships/tags" Target="../tags/tag416.xml"/><Relationship Id="rId49" Type="http://schemas.openxmlformats.org/officeDocument/2006/relationships/tags" Target="../tags/tag429.xml"/><Relationship Id="rId57" Type="http://schemas.openxmlformats.org/officeDocument/2006/relationships/tags" Target="../tags/tag437.xml"/><Relationship Id="rId10" Type="http://schemas.openxmlformats.org/officeDocument/2006/relationships/tags" Target="../tags/tag390.xml"/><Relationship Id="rId31" Type="http://schemas.openxmlformats.org/officeDocument/2006/relationships/tags" Target="../tags/tag411.xml"/><Relationship Id="rId44" Type="http://schemas.openxmlformats.org/officeDocument/2006/relationships/tags" Target="../tags/tag424.xml"/><Relationship Id="rId52" Type="http://schemas.openxmlformats.org/officeDocument/2006/relationships/tags" Target="../tags/tag432.xml"/><Relationship Id="rId60" Type="http://schemas.openxmlformats.org/officeDocument/2006/relationships/tags" Target="../tags/tag440.xml"/><Relationship Id="rId65" Type="http://schemas.openxmlformats.org/officeDocument/2006/relationships/tags" Target="../tags/tag445.xml"/><Relationship Id="rId73" Type="http://schemas.openxmlformats.org/officeDocument/2006/relationships/tags" Target="../tags/tag453.xml"/><Relationship Id="rId78" Type="http://schemas.openxmlformats.org/officeDocument/2006/relationships/tags" Target="../tags/tag458.xml"/><Relationship Id="rId81" Type="http://schemas.openxmlformats.org/officeDocument/2006/relationships/tags" Target="../tags/tag461.xml"/><Relationship Id="rId86" Type="http://schemas.openxmlformats.org/officeDocument/2006/relationships/tags" Target="../tags/tag466.xml"/><Relationship Id="rId4" Type="http://schemas.openxmlformats.org/officeDocument/2006/relationships/tags" Target="../tags/tag384.xml"/><Relationship Id="rId9" Type="http://schemas.openxmlformats.org/officeDocument/2006/relationships/tags" Target="../tags/tag389.xml"/><Relationship Id="rId13" Type="http://schemas.openxmlformats.org/officeDocument/2006/relationships/tags" Target="../tags/tag393.xml"/><Relationship Id="rId18" Type="http://schemas.openxmlformats.org/officeDocument/2006/relationships/tags" Target="../tags/tag398.xml"/><Relationship Id="rId39" Type="http://schemas.openxmlformats.org/officeDocument/2006/relationships/tags" Target="../tags/tag419.xml"/><Relationship Id="rId34" Type="http://schemas.openxmlformats.org/officeDocument/2006/relationships/tags" Target="../tags/tag414.xml"/><Relationship Id="rId50" Type="http://schemas.openxmlformats.org/officeDocument/2006/relationships/tags" Target="../tags/tag430.xml"/><Relationship Id="rId55" Type="http://schemas.openxmlformats.org/officeDocument/2006/relationships/tags" Target="../tags/tag435.xml"/><Relationship Id="rId76" Type="http://schemas.openxmlformats.org/officeDocument/2006/relationships/tags" Target="../tags/tag456.xml"/><Relationship Id="rId7" Type="http://schemas.openxmlformats.org/officeDocument/2006/relationships/tags" Target="../tags/tag387.xml"/><Relationship Id="rId71" Type="http://schemas.openxmlformats.org/officeDocument/2006/relationships/tags" Target="../tags/tag451.xml"/><Relationship Id="rId2" Type="http://schemas.openxmlformats.org/officeDocument/2006/relationships/tags" Target="../tags/tag382.xml"/><Relationship Id="rId29" Type="http://schemas.openxmlformats.org/officeDocument/2006/relationships/tags" Target="../tags/tag409.xml"/><Relationship Id="rId24" Type="http://schemas.openxmlformats.org/officeDocument/2006/relationships/tags" Target="../tags/tag404.xml"/><Relationship Id="rId40" Type="http://schemas.openxmlformats.org/officeDocument/2006/relationships/tags" Target="../tags/tag420.xml"/><Relationship Id="rId45" Type="http://schemas.openxmlformats.org/officeDocument/2006/relationships/tags" Target="../tags/tag425.xml"/><Relationship Id="rId66" Type="http://schemas.openxmlformats.org/officeDocument/2006/relationships/tags" Target="../tags/tag446.xml"/><Relationship Id="rId87" Type="http://schemas.openxmlformats.org/officeDocument/2006/relationships/tags" Target="../tags/tag467.xml"/><Relationship Id="rId61" Type="http://schemas.openxmlformats.org/officeDocument/2006/relationships/tags" Target="../tags/tag441.xml"/><Relationship Id="rId82" Type="http://schemas.openxmlformats.org/officeDocument/2006/relationships/tags" Target="../tags/tag462.xml"/><Relationship Id="rId19" Type="http://schemas.openxmlformats.org/officeDocument/2006/relationships/tags" Target="../tags/tag39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1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2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4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6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7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8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0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1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2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3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4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5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6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7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8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19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0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1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2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3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4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25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>
            <p:custDataLst>
              <p:tags r:id="rId26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>
            <p:custDataLst>
              <p:tags r:id="rId27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>
            <p:custDataLst>
              <p:tags r:id="rId28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>
            <p:custDataLst>
              <p:tags r:id="rId29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0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1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2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3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4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5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6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7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8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39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0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1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2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3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4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5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6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7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8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49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0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1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2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3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4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5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6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7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8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59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0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1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2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3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4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5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6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7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8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69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0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1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2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3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4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5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6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7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8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79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 userDrawn="1">
            <p:custDataLst>
              <p:tags r:id="rId80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/>
          <p:cNvSpPr/>
          <p:nvPr userDrawn="1">
            <p:custDataLst>
              <p:tags r:id="rId81"/>
            </p:custDataLst>
          </p:nvPr>
        </p:nvSpPr>
        <p:spPr>
          <a:xfrm>
            <a:off x="5857875" y="2632075"/>
            <a:ext cx="5534660" cy="15113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/>
            <a:endParaRPr lang="zh-CN" altLang="en-US" sz="1800" strike="noStrike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2"/>
            </p:custDataLst>
          </p:nvPr>
        </p:nvSpPr>
        <p:spPr>
          <a:xfrm>
            <a:off x="5281295" y="828040"/>
            <a:ext cx="6110605" cy="1917065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3"/>
            </p:custDataLst>
          </p:nvPr>
        </p:nvSpPr>
        <p:spPr>
          <a:xfrm>
            <a:off x="5281930" y="3002915"/>
            <a:ext cx="6109970" cy="570865"/>
          </a:xfrm>
        </p:spPr>
        <p:txBody>
          <a:bodyPr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4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6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7"/>
            </p:custDataLst>
          </p:nvPr>
        </p:nvSpPr>
        <p:spPr>
          <a:xfrm>
            <a:off x="5230495" y="5377180"/>
            <a:ext cx="6110605" cy="50419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88"/>
            </p:custDataLst>
          </p:nvPr>
        </p:nvSpPr>
        <p:spPr>
          <a:xfrm>
            <a:off x="8623935" y="3806190"/>
            <a:ext cx="2742565" cy="608330"/>
          </a:xfrm>
          <a:prstGeom prst="roundRect">
            <a:avLst>
              <a:gd name="adj" fmla="val 50000"/>
            </a:avLst>
          </a:prstGeom>
          <a:ln w="47625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</a:p>
        </p:txBody>
      </p:sp>
      <p:pic>
        <p:nvPicPr>
          <p:cNvPr id="10324" name="图片 167" descr="C:\Users\wps\Desktop\图片2.png图片2"/>
          <p:cNvPicPr>
            <a:picLocks noChangeAspect="1"/>
          </p:cNvPicPr>
          <p:nvPr userDrawn="1">
            <p:custDataLst>
              <p:tags r:id="rId89"/>
            </p:custDataLst>
          </p:nvPr>
        </p:nvPicPr>
        <p:blipFill>
          <a:blip r:embed="rId91"/>
          <a:srcRect l="46" r="46"/>
          <a:stretch>
            <a:fillRect/>
          </a:stretch>
        </p:blipFill>
        <p:spPr>
          <a:xfrm>
            <a:off x="871220" y="1236663"/>
            <a:ext cx="4568825" cy="4452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415880"/>
            <a:ext cx="10515600" cy="8640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>
            <p:custDataLst>
              <p:tags r:id="rId1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2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4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6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8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9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0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1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2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3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4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5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16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7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8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9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20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21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22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23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4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5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6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7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8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29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0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1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2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3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4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5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6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7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8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39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0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1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2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3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4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5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6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7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8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49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0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1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2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3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4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5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6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7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8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59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0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1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2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3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4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5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6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7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8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69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0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1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2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3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4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5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6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7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8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79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 userDrawn="1">
            <p:custDataLst>
              <p:tags r:id="rId80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1"/>
            </p:custDataLst>
          </p:nvPr>
        </p:nvSpPr>
        <p:spPr>
          <a:xfrm>
            <a:off x="938213" y="607060"/>
            <a:ext cx="10315575" cy="1081405"/>
          </a:xfrm>
        </p:spPr>
        <p:txBody>
          <a:bodyPr anchor="ctr" anchorCtr="0">
            <a:normAutofit/>
          </a:bodyPr>
          <a:lstStyle>
            <a:lvl1pPr algn="ctr"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CONTENTS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1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2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4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6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8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9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0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1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2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3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4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5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16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7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8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9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20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21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22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23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24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5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6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7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8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29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0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1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2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3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4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5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6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7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8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39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0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1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2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3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4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5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6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7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8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49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0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1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2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3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4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5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6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7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8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59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0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1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2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3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4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5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6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7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8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69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0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1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2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3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4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5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6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7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8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79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 userDrawn="1">
            <p:custDataLst>
              <p:tags r:id="rId80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1"/>
            </p:custDataLst>
          </p:nvPr>
        </p:nvSpPr>
        <p:spPr>
          <a:xfrm>
            <a:off x="2788920" y="1625600"/>
            <a:ext cx="4545965" cy="3607435"/>
          </a:xfrm>
        </p:spPr>
        <p:txBody>
          <a:bodyPr anchor="ctr" anchorCtr="0"/>
          <a:lstStyle>
            <a:lvl1pPr algn="l">
              <a:defRPr sz="4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85"/>
            </p:custDataLst>
          </p:nvPr>
        </p:nvSpPr>
        <p:spPr>
          <a:xfrm>
            <a:off x="641350" y="1502410"/>
            <a:ext cx="1908810" cy="36068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pic>
        <p:nvPicPr>
          <p:cNvPr id="12372" name="图片 1" descr="C:\Users\wps\Desktop\图片1.png图片1"/>
          <p:cNvPicPr>
            <a:picLocks noChangeAspect="1"/>
          </p:cNvPicPr>
          <p:nvPr userDrawn="1">
            <p:custDataLst>
              <p:tags r:id="rId86"/>
            </p:custDataLst>
          </p:nvPr>
        </p:nvPicPr>
        <p:blipFill>
          <a:blip r:embed="rId88"/>
          <a:srcRect l="23" t="21648" r="23"/>
          <a:stretch>
            <a:fillRect/>
          </a:stretch>
        </p:blipFill>
        <p:spPr>
          <a:xfrm>
            <a:off x="7446645" y="1273175"/>
            <a:ext cx="358140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1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2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3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4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5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6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7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8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9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0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1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2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13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14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5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6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7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18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19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0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1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22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23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24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>
            <p:custDataLst>
              <p:tags r:id="rId25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>
            <p:custDataLst>
              <p:tags r:id="rId26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>
            <p:custDataLst>
              <p:tags r:id="rId27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>
            <p:custDataLst>
              <p:tags r:id="rId28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>
            <p:custDataLst>
              <p:tags r:id="rId29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30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31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32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33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34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35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36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37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38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39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40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41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42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43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44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45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46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47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48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49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50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51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52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53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54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55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56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57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58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59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60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61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62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63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64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65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66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67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68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69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70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71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72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73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74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75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76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77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78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79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>
            <p:custDataLst>
              <p:tags r:id="rId80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4"/>
            </p:custDataLst>
          </p:nvPr>
        </p:nvSpPr>
        <p:spPr>
          <a:xfrm>
            <a:off x="1061720" y="4639945"/>
            <a:ext cx="6072505" cy="124714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85"/>
            </p:custDataLst>
          </p:nvPr>
        </p:nvSpPr>
        <p:spPr>
          <a:xfrm>
            <a:off x="992505" y="3909510"/>
            <a:ext cx="2743200" cy="504000"/>
          </a:xfrm>
          <a:prstGeom prst="roundRect">
            <a:avLst>
              <a:gd name="adj" fmla="val 50000"/>
            </a:avLst>
          </a:prstGeom>
          <a:ln w="47625">
            <a:solidFill>
              <a:schemeClr val="accent6"/>
            </a:solidFill>
          </a:ln>
        </p:spPr>
        <p:txBody>
          <a:bodyPr vert="horz" lIns="0" tIns="0" rIns="0" bIns="0" rtlCol="0" anchor="ctr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署名占位符</a:t>
            </a:r>
          </a:p>
        </p:txBody>
      </p:sp>
      <p:sp>
        <p:nvSpPr>
          <p:cNvPr id="174" name="矩形 173"/>
          <p:cNvSpPr/>
          <p:nvPr userDrawn="1">
            <p:custDataLst>
              <p:tags r:id="rId86"/>
            </p:custDataLst>
          </p:nvPr>
        </p:nvSpPr>
        <p:spPr>
          <a:xfrm flipH="1">
            <a:off x="992505" y="3225165"/>
            <a:ext cx="5534660" cy="15113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/>
            <a:endParaRPr lang="zh-CN" altLang="en-US" sz="1800" strike="noStrike" noProof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C:\Users\wps\Desktop\图片1.png图片1"/>
          <p:cNvPicPr>
            <a:picLocks noChangeAspect="1"/>
          </p:cNvPicPr>
          <p:nvPr userDrawn="1">
            <p:custDataLst>
              <p:tags r:id="rId87"/>
            </p:custDataLst>
          </p:nvPr>
        </p:nvPicPr>
        <p:blipFill>
          <a:blip r:embed="rId90"/>
          <a:srcRect l="2298" r="22869"/>
          <a:stretch>
            <a:fillRect/>
          </a:stretch>
        </p:blipFill>
        <p:spPr>
          <a:xfrm>
            <a:off x="7127240" y="388620"/>
            <a:ext cx="4248150" cy="5532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8"/>
            </p:custDataLst>
          </p:nvPr>
        </p:nvSpPr>
        <p:spPr>
          <a:xfrm>
            <a:off x="991870" y="977900"/>
            <a:ext cx="6128385" cy="249237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编辑母版标题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tags" Target="../tags/tag14.xml"/><Relationship Id="rId21" Type="http://schemas.openxmlformats.org/officeDocument/2006/relationships/tags" Target="../tags/tag9.xml"/><Relationship Id="rId42" Type="http://schemas.openxmlformats.org/officeDocument/2006/relationships/tags" Target="../tags/tag30.xml"/><Relationship Id="rId47" Type="http://schemas.openxmlformats.org/officeDocument/2006/relationships/tags" Target="../tags/tag35.xml"/><Relationship Id="rId63" Type="http://schemas.openxmlformats.org/officeDocument/2006/relationships/tags" Target="../tags/tag51.xml"/><Relationship Id="rId68" Type="http://schemas.openxmlformats.org/officeDocument/2006/relationships/tags" Target="../tags/tag56.xml"/><Relationship Id="rId84" Type="http://schemas.openxmlformats.org/officeDocument/2006/relationships/tags" Target="../tags/tag72.xml"/><Relationship Id="rId89" Type="http://schemas.openxmlformats.org/officeDocument/2006/relationships/tags" Target="../tags/tag77.xml"/><Relationship Id="rId16" Type="http://schemas.openxmlformats.org/officeDocument/2006/relationships/tags" Target="../tags/tag4.xml"/><Relationship Id="rId11" Type="http://schemas.openxmlformats.org/officeDocument/2006/relationships/slideLayout" Target="../slideLayouts/slideLayout21.xml"/><Relationship Id="rId32" Type="http://schemas.openxmlformats.org/officeDocument/2006/relationships/tags" Target="../tags/tag20.xml"/><Relationship Id="rId37" Type="http://schemas.openxmlformats.org/officeDocument/2006/relationships/tags" Target="../tags/tag25.xml"/><Relationship Id="rId53" Type="http://schemas.openxmlformats.org/officeDocument/2006/relationships/tags" Target="../tags/tag41.xml"/><Relationship Id="rId58" Type="http://schemas.openxmlformats.org/officeDocument/2006/relationships/tags" Target="../tags/tag46.xml"/><Relationship Id="rId74" Type="http://schemas.openxmlformats.org/officeDocument/2006/relationships/tags" Target="../tags/tag62.xml"/><Relationship Id="rId79" Type="http://schemas.openxmlformats.org/officeDocument/2006/relationships/tags" Target="../tags/tag67.xml"/><Relationship Id="rId5" Type="http://schemas.openxmlformats.org/officeDocument/2006/relationships/slideLayout" Target="../slideLayouts/slideLayout15.xml"/><Relationship Id="rId90" Type="http://schemas.openxmlformats.org/officeDocument/2006/relationships/tags" Target="../tags/tag78.xml"/><Relationship Id="rId95" Type="http://schemas.openxmlformats.org/officeDocument/2006/relationships/tags" Target="../tags/tag83.xml"/><Relationship Id="rId22" Type="http://schemas.openxmlformats.org/officeDocument/2006/relationships/tags" Target="../tags/tag10.xml"/><Relationship Id="rId27" Type="http://schemas.openxmlformats.org/officeDocument/2006/relationships/tags" Target="../tags/tag15.xml"/><Relationship Id="rId43" Type="http://schemas.openxmlformats.org/officeDocument/2006/relationships/tags" Target="../tags/tag31.xml"/><Relationship Id="rId48" Type="http://schemas.openxmlformats.org/officeDocument/2006/relationships/tags" Target="../tags/tag36.xml"/><Relationship Id="rId64" Type="http://schemas.openxmlformats.org/officeDocument/2006/relationships/tags" Target="../tags/tag52.xml"/><Relationship Id="rId69" Type="http://schemas.openxmlformats.org/officeDocument/2006/relationships/tags" Target="../tags/tag57.xml"/><Relationship Id="rId80" Type="http://schemas.openxmlformats.org/officeDocument/2006/relationships/tags" Target="../tags/tag68.xml"/><Relationship Id="rId85" Type="http://schemas.openxmlformats.org/officeDocument/2006/relationships/tags" Target="../tags/tag73.xml"/><Relationship Id="rId3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5" Type="http://schemas.openxmlformats.org/officeDocument/2006/relationships/tags" Target="../tags/tag13.xml"/><Relationship Id="rId33" Type="http://schemas.openxmlformats.org/officeDocument/2006/relationships/tags" Target="../tags/tag21.xml"/><Relationship Id="rId38" Type="http://schemas.openxmlformats.org/officeDocument/2006/relationships/tags" Target="../tags/tag26.xml"/><Relationship Id="rId46" Type="http://schemas.openxmlformats.org/officeDocument/2006/relationships/tags" Target="../tags/tag34.xml"/><Relationship Id="rId59" Type="http://schemas.openxmlformats.org/officeDocument/2006/relationships/tags" Target="../tags/tag47.xml"/><Relationship Id="rId67" Type="http://schemas.openxmlformats.org/officeDocument/2006/relationships/tags" Target="../tags/tag55.xml"/><Relationship Id="rId20" Type="http://schemas.openxmlformats.org/officeDocument/2006/relationships/tags" Target="../tags/tag8.xml"/><Relationship Id="rId41" Type="http://schemas.openxmlformats.org/officeDocument/2006/relationships/tags" Target="../tags/tag29.xml"/><Relationship Id="rId54" Type="http://schemas.openxmlformats.org/officeDocument/2006/relationships/tags" Target="../tags/tag42.xml"/><Relationship Id="rId62" Type="http://schemas.openxmlformats.org/officeDocument/2006/relationships/tags" Target="../tags/tag50.xml"/><Relationship Id="rId70" Type="http://schemas.openxmlformats.org/officeDocument/2006/relationships/tags" Target="../tags/tag58.xml"/><Relationship Id="rId75" Type="http://schemas.openxmlformats.org/officeDocument/2006/relationships/tags" Target="../tags/tag63.xml"/><Relationship Id="rId83" Type="http://schemas.openxmlformats.org/officeDocument/2006/relationships/tags" Target="../tags/tag71.xml"/><Relationship Id="rId88" Type="http://schemas.openxmlformats.org/officeDocument/2006/relationships/tags" Target="../tags/tag76.xml"/><Relationship Id="rId91" Type="http://schemas.openxmlformats.org/officeDocument/2006/relationships/tags" Target="../tags/tag79.xml"/><Relationship Id="rId96" Type="http://schemas.openxmlformats.org/officeDocument/2006/relationships/tags" Target="../tags/tag84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28" Type="http://schemas.openxmlformats.org/officeDocument/2006/relationships/tags" Target="../tags/tag16.xml"/><Relationship Id="rId36" Type="http://schemas.openxmlformats.org/officeDocument/2006/relationships/tags" Target="../tags/tag24.xml"/><Relationship Id="rId49" Type="http://schemas.openxmlformats.org/officeDocument/2006/relationships/tags" Target="../tags/tag37.xml"/><Relationship Id="rId57" Type="http://schemas.openxmlformats.org/officeDocument/2006/relationships/tags" Target="../tags/tag45.xml"/><Relationship Id="rId10" Type="http://schemas.openxmlformats.org/officeDocument/2006/relationships/slideLayout" Target="../slideLayouts/slideLayout20.xml"/><Relationship Id="rId31" Type="http://schemas.openxmlformats.org/officeDocument/2006/relationships/tags" Target="../tags/tag19.xml"/><Relationship Id="rId44" Type="http://schemas.openxmlformats.org/officeDocument/2006/relationships/tags" Target="../tags/tag32.xml"/><Relationship Id="rId52" Type="http://schemas.openxmlformats.org/officeDocument/2006/relationships/tags" Target="../tags/tag40.xml"/><Relationship Id="rId60" Type="http://schemas.openxmlformats.org/officeDocument/2006/relationships/tags" Target="../tags/tag48.xml"/><Relationship Id="rId65" Type="http://schemas.openxmlformats.org/officeDocument/2006/relationships/tags" Target="../tags/tag53.xml"/><Relationship Id="rId73" Type="http://schemas.openxmlformats.org/officeDocument/2006/relationships/tags" Target="../tags/tag61.xml"/><Relationship Id="rId78" Type="http://schemas.openxmlformats.org/officeDocument/2006/relationships/tags" Target="../tags/tag66.xml"/><Relationship Id="rId81" Type="http://schemas.openxmlformats.org/officeDocument/2006/relationships/tags" Target="../tags/tag69.xml"/><Relationship Id="rId86" Type="http://schemas.openxmlformats.org/officeDocument/2006/relationships/tags" Target="../tags/tag74.xml"/><Relationship Id="rId94" Type="http://schemas.openxmlformats.org/officeDocument/2006/relationships/tags" Target="../tags/tag8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9" Type="http://schemas.openxmlformats.org/officeDocument/2006/relationships/tags" Target="../tags/tag27.xml"/><Relationship Id="rId34" Type="http://schemas.openxmlformats.org/officeDocument/2006/relationships/tags" Target="../tags/tag22.xml"/><Relationship Id="rId50" Type="http://schemas.openxmlformats.org/officeDocument/2006/relationships/tags" Target="../tags/tag38.xml"/><Relationship Id="rId55" Type="http://schemas.openxmlformats.org/officeDocument/2006/relationships/tags" Target="../tags/tag43.xml"/><Relationship Id="rId76" Type="http://schemas.openxmlformats.org/officeDocument/2006/relationships/tags" Target="../tags/tag64.xml"/><Relationship Id="rId97" Type="http://schemas.openxmlformats.org/officeDocument/2006/relationships/tags" Target="../tags/tag85.xml"/><Relationship Id="rId7" Type="http://schemas.openxmlformats.org/officeDocument/2006/relationships/slideLayout" Target="../slideLayouts/slideLayout17.xml"/><Relationship Id="rId71" Type="http://schemas.openxmlformats.org/officeDocument/2006/relationships/tags" Target="../tags/tag59.xml"/><Relationship Id="rId92" Type="http://schemas.openxmlformats.org/officeDocument/2006/relationships/tags" Target="../tags/tag80.xml"/><Relationship Id="rId2" Type="http://schemas.openxmlformats.org/officeDocument/2006/relationships/slideLayout" Target="../slideLayouts/slideLayout12.xml"/><Relationship Id="rId29" Type="http://schemas.openxmlformats.org/officeDocument/2006/relationships/tags" Target="../tags/tag17.xml"/><Relationship Id="rId24" Type="http://schemas.openxmlformats.org/officeDocument/2006/relationships/tags" Target="../tags/tag12.xml"/><Relationship Id="rId40" Type="http://schemas.openxmlformats.org/officeDocument/2006/relationships/tags" Target="../tags/tag28.xml"/><Relationship Id="rId45" Type="http://schemas.openxmlformats.org/officeDocument/2006/relationships/tags" Target="../tags/tag33.xml"/><Relationship Id="rId66" Type="http://schemas.openxmlformats.org/officeDocument/2006/relationships/tags" Target="../tags/tag54.xml"/><Relationship Id="rId87" Type="http://schemas.openxmlformats.org/officeDocument/2006/relationships/tags" Target="../tags/tag75.xml"/><Relationship Id="rId61" Type="http://schemas.openxmlformats.org/officeDocument/2006/relationships/tags" Target="../tags/tag49.xml"/><Relationship Id="rId82" Type="http://schemas.openxmlformats.org/officeDocument/2006/relationships/tags" Target="../tags/tag70.xml"/><Relationship Id="rId19" Type="http://schemas.openxmlformats.org/officeDocument/2006/relationships/tags" Target="../tags/tag7.xml"/><Relationship Id="rId14" Type="http://schemas.openxmlformats.org/officeDocument/2006/relationships/tags" Target="../tags/tag2.xml"/><Relationship Id="rId30" Type="http://schemas.openxmlformats.org/officeDocument/2006/relationships/tags" Target="../tags/tag18.xml"/><Relationship Id="rId35" Type="http://schemas.openxmlformats.org/officeDocument/2006/relationships/tags" Target="../tags/tag23.xml"/><Relationship Id="rId56" Type="http://schemas.openxmlformats.org/officeDocument/2006/relationships/tags" Target="../tags/tag44.xml"/><Relationship Id="rId77" Type="http://schemas.openxmlformats.org/officeDocument/2006/relationships/tags" Target="../tags/tag65.xml"/><Relationship Id="rId8" Type="http://schemas.openxmlformats.org/officeDocument/2006/relationships/slideLayout" Target="../slideLayouts/slideLayout18.xml"/><Relationship Id="rId51" Type="http://schemas.openxmlformats.org/officeDocument/2006/relationships/tags" Target="../tags/tag39.xml"/><Relationship Id="rId72" Type="http://schemas.openxmlformats.org/officeDocument/2006/relationships/tags" Target="../tags/tag60.xml"/><Relationship Id="rId93" Type="http://schemas.openxmlformats.org/officeDocument/2006/relationships/tags" Target="../tags/tag81.xml"/><Relationship Id="rId98" Type="http://schemas.openxmlformats.org/officeDocument/2006/relationships/tags" Target="../tags/tag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635"/>
          </a:xfrm>
          <a:prstGeom prst="rect">
            <a:avLst/>
          </a:prstGeom>
          <a:noFill/>
          <a:ln w="2540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45779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9"/>
            </p:custDataLst>
          </p:nvPr>
        </p:nvCxnSpPr>
        <p:spPr>
          <a:xfrm>
            <a:off x="149225" y="3778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20"/>
            </p:custDataLst>
          </p:nvPr>
        </p:nvCxnSpPr>
        <p:spPr>
          <a:xfrm>
            <a:off x="149225" y="59944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21"/>
            </p:custDataLst>
          </p:nvPr>
        </p:nvCxnSpPr>
        <p:spPr>
          <a:xfrm>
            <a:off x="149225" y="8204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22"/>
            </p:custDataLst>
          </p:nvPr>
        </p:nvCxnSpPr>
        <p:spPr>
          <a:xfrm>
            <a:off x="149225" y="104203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23"/>
            </p:custDataLst>
          </p:nvPr>
        </p:nvCxnSpPr>
        <p:spPr>
          <a:xfrm>
            <a:off x="149225" y="12630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24"/>
            </p:custDataLst>
          </p:nvPr>
        </p:nvCxnSpPr>
        <p:spPr>
          <a:xfrm>
            <a:off x="149225" y="148463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25"/>
            </p:custDataLst>
          </p:nvPr>
        </p:nvCxnSpPr>
        <p:spPr>
          <a:xfrm>
            <a:off x="149225" y="17056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26"/>
            </p:custDataLst>
          </p:nvPr>
        </p:nvCxnSpPr>
        <p:spPr>
          <a:xfrm>
            <a:off x="149225" y="21482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27"/>
            </p:custDataLst>
          </p:nvPr>
        </p:nvCxnSpPr>
        <p:spPr>
          <a:xfrm>
            <a:off x="149225" y="192722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28"/>
            </p:custDataLst>
          </p:nvPr>
        </p:nvCxnSpPr>
        <p:spPr>
          <a:xfrm>
            <a:off x="149225" y="236982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29"/>
            </p:custDataLst>
          </p:nvPr>
        </p:nvCxnSpPr>
        <p:spPr>
          <a:xfrm>
            <a:off x="149225" y="25908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30"/>
            </p:custDataLst>
          </p:nvPr>
        </p:nvCxnSpPr>
        <p:spPr>
          <a:xfrm>
            <a:off x="149225" y="281241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31"/>
            </p:custDataLst>
          </p:nvPr>
        </p:nvCxnSpPr>
        <p:spPr>
          <a:xfrm>
            <a:off x="149225" y="30333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32"/>
            </p:custDataLst>
          </p:nvPr>
        </p:nvCxnSpPr>
        <p:spPr>
          <a:xfrm>
            <a:off x="149225" y="325501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33"/>
            </p:custDataLst>
          </p:nvPr>
        </p:nvCxnSpPr>
        <p:spPr>
          <a:xfrm>
            <a:off x="149225" y="34759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34"/>
            </p:custDataLst>
          </p:nvPr>
        </p:nvCxnSpPr>
        <p:spPr>
          <a:xfrm>
            <a:off x="149225" y="369760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35"/>
            </p:custDataLst>
          </p:nvPr>
        </p:nvCxnSpPr>
        <p:spPr>
          <a:xfrm>
            <a:off x="149225" y="39185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>
            <p:custDataLst>
              <p:tags r:id="rId36"/>
            </p:custDataLst>
          </p:nvPr>
        </p:nvCxnSpPr>
        <p:spPr>
          <a:xfrm>
            <a:off x="149225" y="414020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>
            <p:custDataLst>
              <p:tags r:id="rId37"/>
            </p:custDataLst>
          </p:nvPr>
        </p:nvCxnSpPr>
        <p:spPr>
          <a:xfrm>
            <a:off x="149225" y="43611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38"/>
            </p:custDataLst>
          </p:nvPr>
        </p:nvCxnSpPr>
        <p:spPr>
          <a:xfrm>
            <a:off x="149225" y="458279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39"/>
            </p:custDataLst>
          </p:nvPr>
        </p:nvCxnSpPr>
        <p:spPr>
          <a:xfrm>
            <a:off x="149225" y="48037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40"/>
            </p:custDataLst>
          </p:nvPr>
        </p:nvCxnSpPr>
        <p:spPr>
          <a:xfrm>
            <a:off x="149225" y="502539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41"/>
            </p:custDataLst>
          </p:nvPr>
        </p:nvCxnSpPr>
        <p:spPr>
          <a:xfrm>
            <a:off x="149225" y="524637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42"/>
            </p:custDataLst>
          </p:nvPr>
        </p:nvCxnSpPr>
        <p:spPr>
          <a:xfrm>
            <a:off x="149225" y="591058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43"/>
            </p:custDataLst>
          </p:nvPr>
        </p:nvCxnSpPr>
        <p:spPr>
          <a:xfrm>
            <a:off x="149225" y="6131560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44"/>
            </p:custDataLst>
          </p:nvPr>
        </p:nvCxnSpPr>
        <p:spPr>
          <a:xfrm>
            <a:off x="149225" y="635317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45"/>
            </p:custDataLst>
          </p:nvPr>
        </p:nvCxnSpPr>
        <p:spPr>
          <a:xfrm>
            <a:off x="149225" y="546798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46"/>
            </p:custDataLst>
          </p:nvPr>
        </p:nvCxnSpPr>
        <p:spPr>
          <a:xfrm>
            <a:off x="149225" y="657415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>
            <p:custDataLst>
              <p:tags r:id="rId47"/>
            </p:custDataLst>
          </p:nvPr>
        </p:nvCxnSpPr>
        <p:spPr>
          <a:xfrm>
            <a:off x="149225" y="5688965"/>
            <a:ext cx="11827510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>
            <p:custDataLst>
              <p:tags r:id="rId48"/>
            </p:custDataLst>
          </p:nvPr>
        </p:nvCxnSpPr>
        <p:spPr>
          <a:xfrm rot="5400000">
            <a:off x="3747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>
            <p:custDataLst>
              <p:tags r:id="rId49"/>
            </p:custDataLst>
          </p:nvPr>
        </p:nvCxnSpPr>
        <p:spPr>
          <a:xfrm rot="5400000">
            <a:off x="35115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>
            <p:custDataLst>
              <p:tags r:id="rId50"/>
            </p:custDataLst>
          </p:nvPr>
        </p:nvCxnSpPr>
        <p:spPr>
          <a:xfrm rot="5400000">
            <a:off x="32759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>
            <p:custDataLst>
              <p:tags r:id="rId51"/>
            </p:custDataLst>
          </p:nvPr>
        </p:nvCxnSpPr>
        <p:spPr>
          <a:xfrm rot="5400000">
            <a:off x="30403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>
            <p:custDataLst>
              <p:tags r:id="rId52"/>
            </p:custDataLst>
          </p:nvPr>
        </p:nvCxnSpPr>
        <p:spPr>
          <a:xfrm rot="5400000">
            <a:off x="28041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>
            <p:custDataLst>
              <p:tags r:id="rId53"/>
            </p:custDataLst>
          </p:nvPr>
        </p:nvCxnSpPr>
        <p:spPr>
          <a:xfrm rot="5400000">
            <a:off x="25685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>
            <p:custDataLst>
              <p:tags r:id="rId54"/>
            </p:custDataLst>
          </p:nvPr>
        </p:nvCxnSpPr>
        <p:spPr>
          <a:xfrm rot="5400000">
            <a:off x="23329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>
            <p:custDataLst>
              <p:tags r:id="rId55"/>
            </p:custDataLst>
          </p:nvPr>
        </p:nvCxnSpPr>
        <p:spPr>
          <a:xfrm rot="5400000">
            <a:off x="18611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>
            <p:custDataLst>
              <p:tags r:id="rId56"/>
            </p:custDataLst>
          </p:nvPr>
        </p:nvCxnSpPr>
        <p:spPr>
          <a:xfrm rot="5400000">
            <a:off x="20967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>
            <p:custDataLst>
              <p:tags r:id="rId57"/>
            </p:custDataLst>
          </p:nvPr>
        </p:nvCxnSpPr>
        <p:spPr>
          <a:xfrm rot="5400000">
            <a:off x="16256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>
            <p:custDataLst>
              <p:tags r:id="rId58"/>
            </p:custDataLst>
          </p:nvPr>
        </p:nvCxnSpPr>
        <p:spPr>
          <a:xfrm rot="5400000">
            <a:off x="13900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>
            <p:custDataLst>
              <p:tags r:id="rId59"/>
            </p:custDataLst>
          </p:nvPr>
        </p:nvCxnSpPr>
        <p:spPr>
          <a:xfrm rot="5400000">
            <a:off x="11537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>
            <p:custDataLst>
              <p:tags r:id="rId60"/>
            </p:custDataLst>
          </p:nvPr>
        </p:nvCxnSpPr>
        <p:spPr>
          <a:xfrm rot="5400000">
            <a:off x="9182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>
            <p:custDataLst>
              <p:tags r:id="rId61"/>
            </p:custDataLst>
          </p:nvPr>
        </p:nvCxnSpPr>
        <p:spPr>
          <a:xfrm rot="5400000">
            <a:off x="6826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>
            <p:custDataLst>
              <p:tags r:id="rId62"/>
            </p:custDataLst>
          </p:nvPr>
        </p:nvCxnSpPr>
        <p:spPr>
          <a:xfrm rot="5400000">
            <a:off x="4464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>
            <p:custDataLst>
              <p:tags r:id="rId63"/>
            </p:custDataLst>
          </p:nvPr>
        </p:nvCxnSpPr>
        <p:spPr>
          <a:xfrm rot="5400000">
            <a:off x="2108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>
            <p:custDataLst>
              <p:tags r:id="rId64"/>
            </p:custDataLst>
          </p:nvPr>
        </p:nvCxnSpPr>
        <p:spPr>
          <a:xfrm rot="5400000">
            <a:off x="-247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>
            <p:custDataLst>
              <p:tags r:id="rId65"/>
            </p:custDataLst>
          </p:nvPr>
        </p:nvCxnSpPr>
        <p:spPr>
          <a:xfrm rot="5400000">
            <a:off x="-258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>
            <p:custDataLst>
              <p:tags r:id="rId66"/>
            </p:custDataLst>
          </p:nvPr>
        </p:nvCxnSpPr>
        <p:spPr>
          <a:xfrm rot="5400000">
            <a:off x="-49466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>
            <p:custDataLst>
              <p:tags r:id="rId67"/>
            </p:custDataLst>
          </p:nvPr>
        </p:nvCxnSpPr>
        <p:spPr>
          <a:xfrm rot="5400000">
            <a:off x="-73025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>
            <p:custDataLst>
              <p:tags r:id="rId68"/>
            </p:custDataLst>
          </p:nvPr>
        </p:nvCxnSpPr>
        <p:spPr>
          <a:xfrm rot="5400000">
            <a:off x="-9658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>
            <p:custDataLst>
              <p:tags r:id="rId69"/>
            </p:custDataLst>
          </p:nvPr>
        </p:nvCxnSpPr>
        <p:spPr>
          <a:xfrm rot="5400000">
            <a:off x="-12020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>
            <p:custDataLst>
              <p:tags r:id="rId70"/>
            </p:custDataLst>
          </p:nvPr>
        </p:nvCxnSpPr>
        <p:spPr>
          <a:xfrm rot="5400000">
            <a:off x="-14376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>
            <p:custDataLst>
              <p:tags r:id="rId71"/>
            </p:custDataLst>
          </p:nvPr>
        </p:nvCxnSpPr>
        <p:spPr>
          <a:xfrm rot="5400000">
            <a:off x="-21450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>
            <p:custDataLst>
              <p:tags r:id="rId72"/>
            </p:custDataLst>
          </p:nvPr>
        </p:nvCxnSpPr>
        <p:spPr>
          <a:xfrm rot="5400000">
            <a:off x="-23806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>
            <p:custDataLst>
              <p:tags r:id="rId73"/>
            </p:custDataLst>
          </p:nvPr>
        </p:nvCxnSpPr>
        <p:spPr>
          <a:xfrm rot="5400000">
            <a:off x="-26162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>
            <p:custDataLst>
              <p:tags r:id="rId74"/>
            </p:custDataLst>
          </p:nvPr>
        </p:nvCxnSpPr>
        <p:spPr>
          <a:xfrm rot="5400000">
            <a:off x="-16732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>
            <p:custDataLst>
              <p:tags r:id="rId75"/>
            </p:custDataLst>
          </p:nvPr>
        </p:nvCxnSpPr>
        <p:spPr>
          <a:xfrm rot="5400000">
            <a:off x="-28524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>
            <p:custDataLst>
              <p:tags r:id="rId76"/>
            </p:custDataLst>
          </p:nvPr>
        </p:nvCxnSpPr>
        <p:spPr>
          <a:xfrm rot="5400000">
            <a:off x="-19094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 userDrawn="1">
            <p:custDataLst>
              <p:tags r:id="rId77"/>
            </p:custDataLst>
          </p:nvPr>
        </p:nvCxnSpPr>
        <p:spPr>
          <a:xfrm rot="5400000">
            <a:off x="8699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 userDrawn="1">
            <p:custDataLst>
              <p:tags r:id="rId78"/>
            </p:custDataLst>
          </p:nvPr>
        </p:nvCxnSpPr>
        <p:spPr>
          <a:xfrm rot="5400000">
            <a:off x="84626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 userDrawn="1">
            <p:custDataLst>
              <p:tags r:id="rId79"/>
            </p:custDataLst>
          </p:nvPr>
        </p:nvCxnSpPr>
        <p:spPr>
          <a:xfrm rot="5400000">
            <a:off x="822706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 userDrawn="1">
            <p:custDataLst>
              <p:tags r:id="rId80"/>
            </p:custDataLst>
          </p:nvPr>
        </p:nvCxnSpPr>
        <p:spPr>
          <a:xfrm rot="5400000">
            <a:off x="799147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 userDrawn="1">
            <p:custDataLst>
              <p:tags r:id="rId81"/>
            </p:custDataLst>
          </p:nvPr>
        </p:nvCxnSpPr>
        <p:spPr>
          <a:xfrm rot="5400000">
            <a:off x="77552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>
            <p:custDataLst>
              <p:tags r:id="rId82"/>
            </p:custDataLst>
          </p:nvPr>
        </p:nvCxnSpPr>
        <p:spPr>
          <a:xfrm rot="5400000">
            <a:off x="751967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 userDrawn="1">
            <p:custDataLst>
              <p:tags r:id="rId83"/>
            </p:custDataLst>
          </p:nvPr>
        </p:nvCxnSpPr>
        <p:spPr>
          <a:xfrm rot="5400000">
            <a:off x="728408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>
            <p:custDataLst>
              <p:tags r:id="rId84"/>
            </p:custDataLst>
          </p:nvPr>
        </p:nvCxnSpPr>
        <p:spPr>
          <a:xfrm rot="5400000">
            <a:off x="704850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>
            <p:custDataLst>
              <p:tags r:id="rId85"/>
            </p:custDataLst>
          </p:nvPr>
        </p:nvCxnSpPr>
        <p:spPr>
          <a:xfrm rot="5400000">
            <a:off x="681228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>
            <p:custDataLst>
              <p:tags r:id="rId86"/>
            </p:custDataLst>
          </p:nvPr>
        </p:nvCxnSpPr>
        <p:spPr>
          <a:xfrm rot="5400000">
            <a:off x="657669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 userDrawn="1">
            <p:custDataLst>
              <p:tags r:id="rId87"/>
            </p:custDataLst>
          </p:nvPr>
        </p:nvCxnSpPr>
        <p:spPr>
          <a:xfrm rot="5400000">
            <a:off x="634111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 userDrawn="1">
            <p:custDataLst>
              <p:tags r:id="rId88"/>
            </p:custDataLst>
          </p:nvPr>
        </p:nvCxnSpPr>
        <p:spPr>
          <a:xfrm rot="5400000">
            <a:off x="610489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 userDrawn="1">
            <p:custDataLst>
              <p:tags r:id="rId89"/>
            </p:custDataLst>
          </p:nvPr>
        </p:nvCxnSpPr>
        <p:spPr>
          <a:xfrm rot="5400000">
            <a:off x="586930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 userDrawn="1">
            <p:custDataLst>
              <p:tags r:id="rId90"/>
            </p:custDataLst>
          </p:nvPr>
        </p:nvCxnSpPr>
        <p:spPr>
          <a:xfrm rot="5400000">
            <a:off x="563372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 userDrawn="1">
            <p:custDataLst>
              <p:tags r:id="rId91"/>
            </p:custDataLst>
          </p:nvPr>
        </p:nvCxnSpPr>
        <p:spPr>
          <a:xfrm rot="5400000">
            <a:off x="539813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>
            <p:custDataLst>
              <p:tags r:id="rId92"/>
            </p:custDataLst>
          </p:nvPr>
        </p:nvCxnSpPr>
        <p:spPr>
          <a:xfrm rot="5400000">
            <a:off x="469074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 userDrawn="1">
            <p:custDataLst>
              <p:tags r:id="rId93"/>
            </p:custDataLst>
          </p:nvPr>
        </p:nvCxnSpPr>
        <p:spPr>
          <a:xfrm rot="5400000">
            <a:off x="445452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 userDrawn="1">
            <p:custDataLst>
              <p:tags r:id="rId94"/>
            </p:custDataLst>
          </p:nvPr>
        </p:nvCxnSpPr>
        <p:spPr>
          <a:xfrm rot="5400000">
            <a:off x="421894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>
            <p:custDataLst>
              <p:tags r:id="rId95"/>
            </p:custDataLst>
          </p:nvPr>
        </p:nvCxnSpPr>
        <p:spPr>
          <a:xfrm rot="5400000">
            <a:off x="516191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 userDrawn="1">
            <p:custDataLst>
              <p:tags r:id="rId96"/>
            </p:custDataLst>
          </p:nvPr>
        </p:nvCxnSpPr>
        <p:spPr>
          <a:xfrm rot="5400000">
            <a:off x="3983355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 userDrawn="1">
            <p:custDataLst>
              <p:tags r:id="rId97"/>
            </p:custDataLst>
          </p:nvPr>
        </p:nvCxnSpPr>
        <p:spPr>
          <a:xfrm rot="5400000">
            <a:off x="4926330" y="3435350"/>
            <a:ext cx="6477635" cy="0"/>
          </a:xfrm>
          <a:prstGeom prst="line">
            <a:avLst/>
          </a:prstGeom>
          <a:ln>
            <a:solidFill>
              <a:schemeClr val="accent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TEMPLATE" hidden="1"/>
          <p:cNvSpPr/>
          <p:nvPr userDrawn="1">
            <p:custDataLst>
              <p:tags r:id="rId9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47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tags" Target="../tags/tag543.xml"/><Relationship Id="rId7" Type="http://schemas.openxmlformats.org/officeDocument/2006/relationships/tags" Target="../tags/tag547.xml"/><Relationship Id="rId2" Type="http://schemas.openxmlformats.org/officeDocument/2006/relationships/tags" Target="../tags/tag542.xml"/><Relationship Id="rId1" Type="http://schemas.openxmlformats.org/officeDocument/2006/relationships/tags" Target="../tags/tag541.xml"/><Relationship Id="rId6" Type="http://schemas.openxmlformats.org/officeDocument/2006/relationships/tags" Target="../tags/tag546.xml"/><Relationship Id="rId5" Type="http://schemas.openxmlformats.org/officeDocument/2006/relationships/tags" Target="../tags/tag545.xml"/><Relationship Id="rId10" Type="http://schemas.openxmlformats.org/officeDocument/2006/relationships/image" Target="../media/image16.jpeg"/><Relationship Id="rId4" Type="http://schemas.openxmlformats.org/officeDocument/2006/relationships/tags" Target="../tags/tag544.xml"/><Relationship Id="rId9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550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552.xml"/><Relationship Id="rId4" Type="http://schemas.openxmlformats.org/officeDocument/2006/relationships/tags" Target="../tags/tag5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4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63.xml"/><Relationship Id="rId13" Type="http://schemas.openxmlformats.org/officeDocument/2006/relationships/image" Target="../media/image18.jpeg"/><Relationship Id="rId3" Type="http://schemas.openxmlformats.org/officeDocument/2006/relationships/tags" Target="../tags/tag558.xml"/><Relationship Id="rId7" Type="http://schemas.openxmlformats.org/officeDocument/2006/relationships/tags" Target="../tags/tag562.xml"/><Relationship Id="rId12" Type="http://schemas.openxmlformats.org/officeDocument/2006/relationships/notesSlide" Target="../notesSlides/notesSlide7.xml"/><Relationship Id="rId2" Type="http://schemas.openxmlformats.org/officeDocument/2006/relationships/tags" Target="../tags/tag557.xml"/><Relationship Id="rId1" Type="http://schemas.openxmlformats.org/officeDocument/2006/relationships/tags" Target="../tags/tag556.xml"/><Relationship Id="rId6" Type="http://schemas.openxmlformats.org/officeDocument/2006/relationships/tags" Target="../tags/tag561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560.xml"/><Relationship Id="rId10" Type="http://schemas.openxmlformats.org/officeDocument/2006/relationships/tags" Target="../tags/tag565.xml"/><Relationship Id="rId4" Type="http://schemas.openxmlformats.org/officeDocument/2006/relationships/tags" Target="../tags/tag559.xml"/><Relationship Id="rId9" Type="http://schemas.openxmlformats.org/officeDocument/2006/relationships/tags" Target="../tags/tag56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73.xml"/><Relationship Id="rId13" Type="http://schemas.openxmlformats.org/officeDocument/2006/relationships/tags" Target="../tags/tag578.xml"/><Relationship Id="rId3" Type="http://schemas.openxmlformats.org/officeDocument/2006/relationships/tags" Target="../tags/tag568.xml"/><Relationship Id="rId7" Type="http://schemas.openxmlformats.org/officeDocument/2006/relationships/tags" Target="../tags/tag572.xml"/><Relationship Id="rId12" Type="http://schemas.openxmlformats.org/officeDocument/2006/relationships/tags" Target="../tags/tag577.xml"/><Relationship Id="rId2" Type="http://schemas.openxmlformats.org/officeDocument/2006/relationships/tags" Target="../tags/tag567.xml"/><Relationship Id="rId16" Type="http://schemas.openxmlformats.org/officeDocument/2006/relationships/image" Target="../media/image19.jpeg"/><Relationship Id="rId1" Type="http://schemas.openxmlformats.org/officeDocument/2006/relationships/tags" Target="../tags/tag566.xml"/><Relationship Id="rId6" Type="http://schemas.openxmlformats.org/officeDocument/2006/relationships/tags" Target="../tags/tag571.xml"/><Relationship Id="rId11" Type="http://schemas.openxmlformats.org/officeDocument/2006/relationships/tags" Target="../tags/tag576.xml"/><Relationship Id="rId5" Type="http://schemas.openxmlformats.org/officeDocument/2006/relationships/tags" Target="../tags/tag570.xml"/><Relationship Id="rId15" Type="http://schemas.openxmlformats.org/officeDocument/2006/relationships/notesSlide" Target="../notesSlides/notesSlide8.xml"/><Relationship Id="rId10" Type="http://schemas.openxmlformats.org/officeDocument/2006/relationships/tags" Target="../tags/tag575.xml"/><Relationship Id="rId4" Type="http://schemas.openxmlformats.org/officeDocument/2006/relationships/tags" Target="../tags/tag569.xml"/><Relationship Id="rId9" Type="http://schemas.openxmlformats.org/officeDocument/2006/relationships/tags" Target="../tags/tag574.xml"/><Relationship Id="rId14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86.xml"/><Relationship Id="rId13" Type="http://schemas.openxmlformats.org/officeDocument/2006/relationships/tags" Target="../tags/tag591.xml"/><Relationship Id="rId3" Type="http://schemas.openxmlformats.org/officeDocument/2006/relationships/tags" Target="../tags/tag581.xml"/><Relationship Id="rId7" Type="http://schemas.openxmlformats.org/officeDocument/2006/relationships/tags" Target="../tags/tag585.xml"/><Relationship Id="rId12" Type="http://schemas.openxmlformats.org/officeDocument/2006/relationships/tags" Target="../tags/tag590.xml"/><Relationship Id="rId2" Type="http://schemas.openxmlformats.org/officeDocument/2006/relationships/tags" Target="../tags/tag580.xml"/><Relationship Id="rId1" Type="http://schemas.openxmlformats.org/officeDocument/2006/relationships/tags" Target="../tags/tag579.xml"/><Relationship Id="rId6" Type="http://schemas.openxmlformats.org/officeDocument/2006/relationships/tags" Target="../tags/tag584.xml"/><Relationship Id="rId11" Type="http://schemas.openxmlformats.org/officeDocument/2006/relationships/tags" Target="../tags/tag589.xml"/><Relationship Id="rId5" Type="http://schemas.openxmlformats.org/officeDocument/2006/relationships/tags" Target="../tags/tag583.xml"/><Relationship Id="rId15" Type="http://schemas.openxmlformats.org/officeDocument/2006/relationships/image" Target="../media/image20.png"/><Relationship Id="rId10" Type="http://schemas.openxmlformats.org/officeDocument/2006/relationships/tags" Target="../tags/tag588.xml"/><Relationship Id="rId4" Type="http://schemas.openxmlformats.org/officeDocument/2006/relationships/tags" Target="../tags/tag582.xml"/><Relationship Id="rId9" Type="http://schemas.openxmlformats.org/officeDocument/2006/relationships/tags" Target="../tags/tag587.xml"/><Relationship Id="rId14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94.xml"/><Relationship Id="rId2" Type="http://schemas.openxmlformats.org/officeDocument/2006/relationships/tags" Target="../tags/tag593.xml"/><Relationship Id="rId1" Type="http://schemas.openxmlformats.org/officeDocument/2006/relationships/tags" Target="../tags/tag592.xml"/><Relationship Id="rId4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597.xml"/><Relationship Id="rId7" Type="http://schemas.openxmlformats.org/officeDocument/2006/relationships/image" Target="../media/image21.jpeg"/><Relationship Id="rId2" Type="http://schemas.openxmlformats.org/officeDocument/2006/relationships/tags" Target="../tags/tag596.xml"/><Relationship Id="rId1" Type="http://schemas.openxmlformats.org/officeDocument/2006/relationships/tags" Target="../tags/tag595.xml"/><Relationship Id="rId6" Type="http://schemas.openxmlformats.org/officeDocument/2006/relationships/slideLayout" Target="../slideLayouts/slideLayout17.xml"/><Relationship Id="rId5" Type="http://schemas.openxmlformats.org/officeDocument/2006/relationships/video" Target="../media/media1.mp4"/><Relationship Id="rId4" Type="http://schemas.microsoft.com/office/2007/relationships/media" Target="../media/media1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60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80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475.xml"/><Relationship Id="rId7" Type="http://schemas.openxmlformats.org/officeDocument/2006/relationships/tags" Target="../tags/tag479.xml"/><Relationship Id="rId12" Type="http://schemas.openxmlformats.org/officeDocument/2006/relationships/tags" Target="../tags/tag484.xml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6" Type="http://schemas.openxmlformats.org/officeDocument/2006/relationships/tags" Target="../tags/tag478.xml"/><Relationship Id="rId11" Type="http://schemas.openxmlformats.org/officeDocument/2006/relationships/tags" Target="../tags/tag483.xml"/><Relationship Id="rId5" Type="http://schemas.openxmlformats.org/officeDocument/2006/relationships/tags" Target="../tags/tag477.xml"/><Relationship Id="rId10" Type="http://schemas.openxmlformats.org/officeDocument/2006/relationships/tags" Target="../tags/tag482.xml"/><Relationship Id="rId4" Type="http://schemas.openxmlformats.org/officeDocument/2006/relationships/tags" Target="../tags/tag476.xml"/><Relationship Id="rId9" Type="http://schemas.openxmlformats.org/officeDocument/2006/relationships/tags" Target="../tags/tag4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4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95.xml"/><Relationship Id="rId13" Type="http://schemas.openxmlformats.org/officeDocument/2006/relationships/image" Target="../media/image5.png"/><Relationship Id="rId3" Type="http://schemas.openxmlformats.org/officeDocument/2006/relationships/tags" Target="../tags/tag490.xml"/><Relationship Id="rId7" Type="http://schemas.openxmlformats.org/officeDocument/2006/relationships/tags" Target="../tags/tag494.xml"/><Relationship Id="rId12" Type="http://schemas.openxmlformats.org/officeDocument/2006/relationships/image" Target="../media/image4.png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6" Type="http://schemas.openxmlformats.org/officeDocument/2006/relationships/tags" Target="../tags/tag493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492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491.xml"/><Relationship Id="rId9" Type="http://schemas.openxmlformats.org/officeDocument/2006/relationships/tags" Target="../tags/tag496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4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07.xml"/><Relationship Id="rId13" Type="http://schemas.openxmlformats.org/officeDocument/2006/relationships/image" Target="../media/image8.png"/><Relationship Id="rId3" Type="http://schemas.openxmlformats.org/officeDocument/2006/relationships/tags" Target="../tags/tag502.xml"/><Relationship Id="rId7" Type="http://schemas.openxmlformats.org/officeDocument/2006/relationships/tags" Target="../tags/tag506.xml"/><Relationship Id="rId12" Type="http://schemas.openxmlformats.org/officeDocument/2006/relationships/image" Target="../media/image6.png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6" Type="http://schemas.openxmlformats.org/officeDocument/2006/relationships/tags" Target="../tags/tag505.xml"/><Relationship Id="rId11" Type="http://schemas.openxmlformats.org/officeDocument/2006/relationships/image" Target="../media/image7.png"/><Relationship Id="rId5" Type="http://schemas.openxmlformats.org/officeDocument/2006/relationships/tags" Target="../tags/tag504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503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tags" Target="../tags/tag508.xml"/><Relationship Id="rId4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18.xml"/><Relationship Id="rId3" Type="http://schemas.openxmlformats.org/officeDocument/2006/relationships/tags" Target="../tags/tag513.xml"/><Relationship Id="rId7" Type="http://schemas.openxmlformats.org/officeDocument/2006/relationships/tags" Target="../tags/tag517.xml"/><Relationship Id="rId2" Type="http://schemas.openxmlformats.org/officeDocument/2006/relationships/tags" Target="../tags/tag512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1" Type="http://schemas.openxmlformats.org/officeDocument/2006/relationships/image" Target="../media/image10.jpeg"/><Relationship Id="rId5" Type="http://schemas.openxmlformats.org/officeDocument/2006/relationships/tags" Target="../tags/tag515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514.xml"/><Relationship Id="rId9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26.xml"/><Relationship Id="rId13" Type="http://schemas.openxmlformats.org/officeDocument/2006/relationships/tags" Target="../tags/tag531.xml"/><Relationship Id="rId18" Type="http://schemas.openxmlformats.org/officeDocument/2006/relationships/tags" Target="../tags/tag536.xml"/><Relationship Id="rId26" Type="http://schemas.openxmlformats.org/officeDocument/2006/relationships/image" Target="../media/image12.jpeg"/><Relationship Id="rId3" Type="http://schemas.openxmlformats.org/officeDocument/2006/relationships/tags" Target="../tags/tag521.xml"/><Relationship Id="rId21" Type="http://schemas.openxmlformats.org/officeDocument/2006/relationships/tags" Target="../tags/tag539.xml"/><Relationship Id="rId7" Type="http://schemas.openxmlformats.org/officeDocument/2006/relationships/tags" Target="../tags/tag525.xml"/><Relationship Id="rId12" Type="http://schemas.openxmlformats.org/officeDocument/2006/relationships/tags" Target="../tags/tag530.xml"/><Relationship Id="rId17" Type="http://schemas.openxmlformats.org/officeDocument/2006/relationships/tags" Target="../tags/tag535.xml"/><Relationship Id="rId25" Type="http://schemas.openxmlformats.org/officeDocument/2006/relationships/image" Target="../media/image11.jpeg"/><Relationship Id="rId2" Type="http://schemas.openxmlformats.org/officeDocument/2006/relationships/tags" Target="../tags/tag520.xml"/><Relationship Id="rId16" Type="http://schemas.openxmlformats.org/officeDocument/2006/relationships/tags" Target="../tags/tag534.xml"/><Relationship Id="rId20" Type="http://schemas.openxmlformats.org/officeDocument/2006/relationships/tags" Target="../tags/tag538.xml"/><Relationship Id="rId29" Type="http://schemas.openxmlformats.org/officeDocument/2006/relationships/image" Target="../media/image15.jpeg"/><Relationship Id="rId1" Type="http://schemas.openxmlformats.org/officeDocument/2006/relationships/tags" Target="../tags/tag519.xml"/><Relationship Id="rId6" Type="http://schemas.openxmlformats.org/officeDocument/2006/relationships/tags" Target="../tags/tag524.xml"/><Relationship Id="rId11" Type="http://schemas.openxmlformats.org/officeDocument/2006/relationships/tags" Target="../tags/tag529.xml"/><Relationship Id="rId24" Type="http://schemas.openxmlformats.org/officeDocument/2006/relationships/notesSlide" Target="../notesSlides/notesSlide4.xml"/><Relationship Id="rId5" Type="http://schemas.openxmlformats.org/officeDocument/2006/relationships/tags" Target="../tags/tag523.xml"/><Relationship Id="rId15" Type="http://schemas.openxmlformats.org/officeDocument/2006/relationships/tags" Target="../tags/tag533.xml"/><Relationship Id="rId23" Type="http://schemas.openxmlformats.org/officeDocument/2006/relationships/slideLayout" Target="../slideLayouts/slideLayout17.xml"/><Relationship Id="rId28" Type="http://schemas.openxmlformats.org/officeDocument/2006/relationships/image" Target="../media/image14.jpeg"/><Relationship Id="rId10" Type="http://schemas.openxmlformats.org/officeDocument/2006/relationships/tags" Target="../tags/tag528.xml"/><Relationship Id="rId19" Type="http://schemas.openxmlformats.org/officeDocument/2006/relationships/tags" Target="../tags/tag537.xml"/><Relationship Id="rId4" Type="http://schemas.openxmlformats.org/officeDocument/2006/relationships/tags" Target="../tags/tag522.xml"/><Relationship Id="rId9" Type="http://schemas.openxmlformats.org/officeDocument/2006/relationships/tags" Target="../tags/tag527.xml"/><Relationship Id="rId14" Type="http://schemas.openxmlformats.org/officeDocument/2006/relationships/tags" Target="../tags/tag532.xml"/><Relationship Id="rId22" Type="http://schemas.openxmlformats.org/officeDocument/2006/relationships/tags" Target="../tags/tag540.xml"/><Relationship Id="rId27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少女AI大世界——大作业汇报</a:t>
            </a: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汇报人: 李承锴 厉航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形 13"/>
          <p:cNvSpPr/>
          <p:nvPr>
            <p:custDataLst>
              <p:tags r:id="rId2"/>
            </p:custDataLst>
          </p:nvPr>
        </p:nvSpPr>
        <p:spPr>
          <a:xfrm>
            <a:off x="-369" y="1624965"/>
            <a:ext cx="12190730" cy="5233035"/>
          </a:xfrm>
          <a:custGeom>
            <a:avLst/>
            <a:gdLst>
              <a:gd name="connsiteX0" fmla="*/ 0 w 19198"/>
              <a:gd name="connsiteY0" fmla="*/ 8241 h 8241"/>
              <a:gd name="connsiteX1" fmla="*/ 0 w 19198"/>
              <a:gd name="connsiteY1" fmla="*/ 2951 h 8241"/>
              <a:gd name="connsiteX2" fmla="*/ 780 w 19198"/>
              <a:gd name="connsiteY2" fmla="*/ 3014 h 8241"/>
              <a:gd name="connsiteX3" fmla="*/ 1608 w 19198"/>
              <a:gd name="connsiteY3" fmla="*/ 2199 h 8241"/>
              <a:gd name="connsiteX4" fmla="*/ 1860 w 19198"/>
              <a:gd name="connsiteY4" fmla="*/ 1592 h 8241"/>
              <a:gd name="connsiteX5" fmla="*/ 3376 w 19198"/>
              <a:gd name="connsiteY5" fmla="*/ 0 h 8241"/>
              <a:gd name="connsiteX6" fmla="*/ 19198 w 19198"/>
              <a:gd name="connsiteY6" fmla="*/ 569 h 8241"/>
              <a:gd name="connsiteX7" fmla="*/ 19193 w 19198"/>
              <a:gd name="connsiteY7" fmla="*/ 8230 h 8241"/>
              <a:gd name="connsiteX8" fmla="*/ 0 w 19198"/>
              <a:gd name="connsiteY8" fmla="*/ 8241 h 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8" h="8241">
                <a:moveTo>
                  <a:pt x="0" y="8241"/>
                </a:moveTo>
                <a:lnTo>
                  <a:pt x="0" y="2951"/>
                </a:lnTo>
                <a:cubicBezTo>
                  <a:pt x="0" y="2951"/>
                  <a:pt x="374" y="3158"/>
                  <a:pt x="780" y="3014"/>
                </a:cubicBezTo>
                <a:cubicBezTo>
                  <a:pt x="1103" y="2899"/>
                  <a:pt x="1352" y="2647"/>
                  <a:pt x="1608" y="2199"/>
                </a:cubicBezTo>
                <a:cubicBezTo>
                  <a:pt x="1717" y="2008"/>
                  <a:pt x="1802" y="1804"/>
                  <a:pt x="1860" y="1592"/>
                </a:cubicBezTo>
                <a:cubicBezTo>
                  <a:pt x="1969" y="1194"/>
                  <a:pt x="2282" y="82"/>
                  <a:pt x="3376" y="0"/>
                </a:cubicBezTo>
                <a:lnTo>
                  <a:pt x="19198" y="569"/>
                </a:lnTo>
                <a:lnTo>
                  <a:pt x="19193" y="8230"/>
                </a:lnTo>
                <a:cubicBezTo>
                  <a:pt x="12468" y="8242"/>
                  <a:pt x="6398" y="8237"/>
                  <a:pt x="0" y="8241"/>
                </a:cubicBezTo>
                <a:close/>
              </a:path>
            </a:pathLst>
          </a:custGeom>
          <a:solidFill>
            <a:schemeClr val="accent1"/>
          </a:solidFill>
          <a:ln w="18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35306" y="5096785"/>
            <a:ext cx="167848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/data/temp/154141bb-2ffa-11f0-8e02-4a679891df00.jpg154141bb-2ffa-11f0-8e02-4a679891df0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rcRect t="136" b="136"/>
          <a:stretch>
            <a:fillRect/>
          </a:stretch>
        </p:blipFill>
        <p:spPr>
          <a:xfrm>
            <a:off x="2057400" y="3781"/>
            <a:ext cx="10134600" cy="6854209"/>
          </a:xfrm>
          <a:custGeom>
            <a:avLst/>
            <a:gdLst>
              <a:gd name="connsiteX0" fmla="*/ 888236 w 10100298"/>
              <a:gd name="connsiteY0" fmla="*/ 0 h 6857075"/>
              <a:gd name="connsiteX1" fmla="*/ 10100298 w 10100298"/>
              <a:gd name="connsiteY1" fmla="*/ 0 h 6857075"/>
              <a:gd name="connsiteX2" fmla="*/ 10100298 w 10100298"/>
              <a:gd name="connsiteY2" fmla="*/ 4983606 h 6857075"/>
              <a:gd name="connsiteX3" fmla="*/ 9993951 w 10100298"/>
              <a:gd name="connsiteY3" fmla="*/ 4928449 h 6857075"/>
              <a:gd name="connsiteX4" fmla="*/ 8509161 w 10100298"/>
              <a:gd name="connsiteY4" fmla="*/ 5581280 h 6857075"/>
              <a:gd name="connsiteX5" fmla="*/ 8429447 w 10100298"/>
              <a:gd name="connsiteY5" fmla="*/ 5826156 h 6857075"/>
              <a:gd name="connsiteX6" fmla="*/ 8142957 w 10100298"/>
              <a:gd name="connsiteY6" fmla="*/ 6338656 h 6857075"/>
              <a:gd name="connsiteX7" fmla="*/ 6872895 w 10100298"/>
              <a:gd name="connsiteY7" fmla="*/ 6327004 h 6857075"/>
              <a:gd name="connsiteX8" fmla="*/ 6576973 w 10100298"/>
              <a:gd name="connsiteY8" fmla="*/ 6155000 h 6857075"/>
              <a:gd name="connsiteX9" fmla="*/ 5963674 w 10100298"/>
              <a:gd name="connsiteY9" fmla="*/ 5977816 h 6857075"/>
              <a:gd name="connsiteX10" fmla="*/ 5528853 w 10100298"/>
              <a:gd name="connsiteY10" fmla="*/ 6243037 h 6857075"/>
              <a:gd name="connsiteX11" fmla="*/ 4834360 w 10100298"/>
              <a:gd name="connsiteY11" fmla="*/ 6856890 h 6857075"/>
              <a:gd name="connsiteX12" fmla="*/ 3872243 w 10100298"/>
              <a:gd name="connsiteY12" fmla="*/ 6857075 h 6857075"/>
              <a:gd name="connsiteX13" fmla="*/ 3604433 w 10100298"/>
              <a:gd name="connsiteY13" fmla="*/ 6295563 h 6857075"/>
              <a:gd name="connsiteX14" fmla="*/ 3548578 w 10100298"/>
              <a:gd name="connsiteY14" fmla="*/ 5800078 h 6857075"/>
              <a:gd name="connsiteX15" fmla="*/ 3566888 w 10100298"/>
              <a:gd name="connsiteY15" fmla="*/ 4915640 h 6857075"/>
              <a:gd name="connsiteX16" fmla="*/ 3578355 w 10100298"/>
              <a:gd name="connsiteY16" fmla="*/ 4643762 h 6857075"/>
              <a:gd name="connsiteX17" fmla="*/ 3409679 w 10100298"/>
              <a:gd name="connsiteY17" fmla="*/ 3594162 h 6857075"/>
              <a:gd name="connsiteX18" fmla="*/ 1442350 w 10100298"/>
              <a:gd name="connsiteY18" fmla="*/ 2927967 h 6857075"/>
              <a:gd name="connsiteX19" fmla="*/ 105151 w 10100298"/>
              <a:gd name="connsiteY19" fmla="*/ 2295803 h 6857075"/>
              <a:gd name="connsiteX20" fmla="*/ 888236 w 10100298"/>
              <a:gd name="connsiteY20" fmla="*/ 0 h 685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0298" h="6857075">
                <a:moveTo>
                  <a:pt x="888236" y="0"/>
                </a:moveTo>
                <a:lnTo>
                  <a:pt x="10100298" y="0"/>
                </a:lnTo>
                <a:lnTo>
                  <a:pt x="10100298" y="4983606"/>
                </a:lnTo>
                <a:lnTo>
                  <a:pt x="9993951" y="4928449"/>
                </a:lnTo>
                <a:cubicBezTo>
                  <a:pt x="8917140" y="4404862"/>
                  <a:pt x="8579934" y="5326678"/>
                  <a:pt x="8509161" y="5581280"/>
                </a:cubicBezTo>
                <a:cubicBezTo>
                  <a:pt x="8486226" y="5664139"/>
                  <a:pt x="8459778" y="5745887"/>
                  <a:pt x="8429447" y="5826156"/>
                </a:cubicBezTo>
                <a:cubicBezTo>
                  <a:pt x="8261881" y="6269855"/>
                  <a:pt x="8142957" y="6338656"/>
                  <a:pt x="8142957" y="6338656"/>
                </a:cubicBezTo>
                <a:cubicBezTo>
                  <a:pt x="7793214" y="6679152"/>
                  <a:pt x="7194341" y="6475706"/>
                  <a:pt x="6872895" y="6327004"/>
                </a:cubicBezTo>
                <a:cubicBezTo>
                  <a:pt x="6769137" y="6278917"/>
                  <a:pt x="6670373" y="6220842"/>
                  <a:pt x="6576973" y="6155000"/>
                </a:cubicBezTo>
                <a:cubicBezTo>
                  <a:pt x="6334132" y="5983550"/>
                  <a:pt x="6127541" y="5950813"/>
                  <a:pt x="5963674" y="5977816"/>
                </a:cubicBezTo>
                <a:cubicBezTo>
                  <a:pt x="5716024" y="6018506"/>
                  <a:pt x="5571947" y="6189771"/>
                  <a:pt x="5528853" y="6243037"/>
                </a:cubicBezTo>
                <a:cubicBezTo>
                  <a:pt x="5369425" y="6444634"/>
                  <a:pt x="5139160" y="6681557"/>
                  <a:pt x="4834360" y="6856890"/>
                </a:cubicBezTo>
                <a:lnTo>
                  <a:pt x="3872243" y="6857075"/>
                </a:lnTo>
                <a:cubicBezTo>
                  <a:pt x="3703012" y="6700422"/>
                  <a:pt x="3650486" y="6503448"/>
                  <a:pt x="3604433" y="6295563"/>
                </a:cubicBezTo>
                <a:cubicBezTo>
                  <a:pt x="3546358" y="6033487"/>
                  <a:pt x="3548578" y="5800078"/>
                  <a:pt x="3548578" y="5800078"/>
                </a:cubicBezTo>
                <a:lnTo>
                  <a:pt x="3566888" y="4915640"/>
                </a:lnTo>
                <a:cubicBezTo>
                  <a:pt x="3568737" y="4824829"/>
                  <a:pt x="3572806" y="4734203"/>
                  <a:pt x="3578355" y="4643762"/>
                </a:cubicBezTo>
                <a:cubicBezTo>
                  <a:pt x="3624038" y="3896003"/>
                  <a:pt x="3409679" y="3594162"/>
                  <a:pt x="3409679" y="3594162"/>
                </a:cubicBezTo>
                <a:cubicBezTo>
                  <a:pt x="2901618" y="2821250"/>
                  <a:pt x="1442350" y="2927967"/>
                  <a:pt x="1442350" y="2927967"/>
                </a:cubicBezTo>
                <a:cubicBezTo>
                  <a:pt x="400149" y="2975684"/>
                  <a:pt x="105151" y="2295803"/>
                  <a:pt x="105151" y="2295803"/>
                </a:cubicBezTo>
                <a:cubicBezTo>
                  <a:pt x="-363886" y="1179805"/>
                  <a:pt x="888236" y="0"/>
                  <a:pt x="8882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>
                <a:lumMod val="20000"/>
                <a:lumOff val="80000"/>
                <a:alpha val="40000"/>
              </a:schemeClr>
            </a:solidFill>
          </a:ln>
        </p:spPr>
      </p:pic>
      <p:sp>
        <p:nvSpPr>
          <p:cNvPr id="3" name="任意多边形: 形状 24"/>
          <p:cNvSpPr/>
          <p:nvPr>
            <p:custDataLst>
              <p:tags r:id="rId5"/>
            </p:custDataLst>
          </p:nvPr>
        </p:nvSpPr>
        <p:spPr>
          <a:xfrm>
            <a:off x="1924050" y="0"/>
            <a:ext cx="10267951" cy="6858000"/>
          </a:xfrm>
          <a:custGeom>
            <a:avLst/>
            <a:gdLst>
              <a:gd name="connsiteX0" fmla="*/ 9553460 w 10267951"/>
              <a:gd name="connsiteY0" fmla="*/ 4764340 h 6842188"/>
              <a:gd name="connsiteX1" fmla="*/ 9559103 w 10267951"/>
              <a:gd name="connsiteY1" fmla="*/ 4764340 h 6842188"/>
              <a:gd name="connsiteX2" fmla="*/ 9628174 w 10267951"/>
              <a:gd name="connsiteY2" fmla="*/ 4766180 h 6842188"/>
              <a:gd name="connsiteX3" fmla="*/ 9634184 w 10267951"/>
              <a:gd name="connsiteY3" fmla="*/ 4766180 h 6842188"/>
              <a:gd name="connsiteX4" fmla="*/ 9706690 w 10267951"/>
              <a:gd name="connsiteY4" fmla="*/ 4773909 h 6842188"/>
              <a:gd name="connsiteX5" fmla="*/ 9712210 w 10267951"/>
              <a:gd name="connsiteY5" fmla="*/ 4774646 h 6842188"/>
              <a:gd name="connsiteX6" fmla="*/ 9789623 w 10267951"/>
              <a:gd name="connsiteY6" fmla="*/ 4788755 h 6842188"/>
              <a:gd name="connsiteX7" fmla="*/ 9794652 w 10267951"/>
              <a:gd name="connsiteY7" fmla="*/ 4789858 h 6842188"/>
              <a:gd name="connsiteX8" fmla="*/ 9876115 w 10267951"/>
              <a:gd name="connsiteY8" fmla="*/ 4810469 h 6842188"/>
              <a:gd name="connsiteX9" fmla="*/ 9880653 w 10267951"/>
              <a:gd name="connsiteY9" fmla="*/ 4811695 h 6842188"/>
              <a:gd name="connsiteX10" fmla="*/ 9966531 w 10267951"/>
              <a:gd name="connsiteY10" fmla="*/ 4839176 h 6842188"/>
              <a:gd name="connsiteX11" fmla="*/ 9971070 w 10267951"/>
              <a:gd name="connsiteY11" fmla="*/ 4840771 h 6842188"/>
              <a:gd name="connsiteX12" fmla="*/ 10061610 w 10267951"/>
              <a:gd name="connsiteY12" fmla="*/ 4875981 h 6842188"/>
              <a:gd name="connsiteX13" fmla="*/ 10065290 w 10267951"/>
              <a:gd name="connsiteY13" fmla="*/ 4877452 h 6842188"/>
              <a:gd name="connsiteX14" fmla="*/ 10160613 w 10267951"/>
              <a:gd name="connsiteY14" fmla="*/ 4920514 h 6842188"/>
              <a:gd name="connsiteX15" fmla="*/ 10164294 w 10267951"/>
              <a:gd name="connsiteY15" fmla="*/ 4922355 h 6842188"/>
              <a:gd name="connsiteX16" fmla="*/ 10267951 w 10267951"/>
              <a:gd name="connsiteY16" fmla="*/ 4975998 h 6842188"/>
              <a:gd name="connsiteX17" fmla="*/ 10267951 w 10267951"/>
              <a:gd name="connsiteY17" fmla="*/ 5146603 h 6842188"/>
              <a:gd name="connsiteX18" fmla="*/ 10097186 w 10267951"/>
              <a:gd name="connsiteY18" fmla="*/ 5058040 h 6842188"/>
              <a:gd name="connsiteX19" fmla="*/ 10005543 w 10267951"/>
              <a:gd name="connsiteY19" fmla="*/ 5016697 h 6842188"/>
              <a:gd name="connsiteX20" fmla="*/ 9919666 w 10267951"/>
              <a:gd name="connsiteY20" fmla="*/ 4983082 h 6842188"/>
              <a:gd name="connsiteX21" fmla="*/ 9837958 w 10267951"/>
              <a:gd name="connsiteY21" fmla="*/ 4957073 h 6842188"/>
              <a:gd name="connsiteX22" fmla="*/ 9761160 w 10267951"/>
              <a:gd name="connsiteY22" fmla="*/ 4937689 h 6842188"/>
              <a:gd name="connsiteX23" fmla="*/ 9689024 w 10267951"/>
              <a:gd name="connsiteY23" fmla="*/ 4924562 h 6842188"/>
              <a:gd name="connsiteX24" fmla="*/ 9622406 w 10267951"/>
              <a:gd name="connsiteY24" fmla="*/ 4917569 h 6842188"/>
              <a:gd name="connsiteX25" fmla="*/ 9559103 w 10267951"/>
              <a:gd name="connsiteY25" fmla="*/ 4915852 h 6842188"/>
              <a:gd name="connsiteX26" fmla="*/ 9500216 w 10267951"/>
              <a:gd name="connsiteY26" fmla="*/ 4918429 h 6842188"/>
              <a:gd name="connsiteX27" fmla="*/ 9445744 w 10267951"/>
              <a:gd name="connsiteY27" fmla="*/ 4925911 h 6842188"/>
              <a:gd name="connsiteX28" fmla="*/ 9394096 w 10267951"/>
              <a:gd name="connsiteY28" fmla="*/ 4937077 h 6842188"/>
              <a:gd name="connsiteX29" fmla="*/ 9345883 w 10267951"/>
              <a:gd name="connsiteY29" fmla="*/ 4951921 h 6842188"/>
              <a:gd name="connsiteX30" fmla="*/ 9299754 w 10267951"/>
              <a:gd name="connsiteY30" fmla="*/ 4970077 h 6842188"/>
              <a:gd name="connsiteX31" fmla="*/ 9257061 w 10267951"/>
              <a:gd name="connsiteY31" fmla="*/ 4991178 h 6842188"/>
              <a:gd name="connsiteX32" fmla="*/ 9215594 w 10267951"/>
              <a:gd name="connsiteY32" fmla="*/ 5014978 h 6842188"/>
              <a:gd name="connsiteX33" fmla="*/ 9177072 w 10267951"/>
              <a:gd name="connsiteY33" fmla="*/ 5042093 h 6842188"/>
              <a:gd name="connsiteX34" fmla="*/ 9140267 w 10267951"/>
              <a:gd name="connsiteY34" fmla="*/ 5071658 h 6842188"/>
              <a:gd name="connsiteX35" fmla="*/ 9106530 w 10267951"/>
              <a:gd name="connsiteY35" fmla="*/ 5102452 h 6842188"/>
              <a:gd name="connsiteX36" fmla="*/ 9074510 w 10267951"/>
              <a:gd name="connsiteY36" fmla="*/ 5135943 h 6842188"/>
              <a:gd name="connsiteX37" fmla="*/ 9043838 w 10267951"/>
              <a:gd name="connsiteY37" fmla="*/ 5171398 h 6842188"/>
              <a:gd name="connsiteX38" fmla="*/ 9015622 w 10267951"/>
              <a:gd name="connsiteY38" fmla="*/ 5207467 h 6842188"/>
              <a:gd name="connsiteX39" fmla="*/ 8989491 w 10267951"/>
              <a:gd name="connsiteY39" fmla="*/ 5244272 h 6842188"/>
              <a:gd name="connsiteX40" fmla="*/ 8964956 w 10267951"/>
              <a:gd name="connsiteY40" fmla="*/ 5282918 h 6842188"/>
              <a:gd name="connsiteX41" fmla="*/ 8942504 w 10267951"/>
              <a:gd name="connsiteY41" fmla="*/ 5320948 h 6842188"/>
              <a:gd name="connsiteX42" fmla="*/ 8922753 w 10267951"/>
              <a:gd name="connsiteY42" fmla="*/ 5357753 h 6842188"/>
              <a:gd name="connsiteX43" fmla="*/ 8886684 w 10267951"/>
              <a:gd name="connsiteY43" fmla="*/ 5433816 h 6842188"/>
              <a:gd name="connsiteX44" fmla="*/ 8857976 w 10267951"/>
              <a:gd name="connsiteY44" fmla="*/ 5503867 h 6842188"/>
              <a:gd name="connsiteX45" fmla="*/ 8846934 w 10267951"/>
              <a:gd name="connsiteY45" fmla="*/ 5534414 h 6842188"/>
              <a:gd name="connsiteX46" fmla="*/ 8829391 w 10267951"/>
              <a:gd name="connsiteY46" fmla="*/ 5588886 h 6842188"/>
              <a:gd name="connsiteX47" fmla="*/ 8822521 w 10267951"/>
              <a:gd name="connsiteY47" fmla="*/ 5613421 h 6842188"/>
              <a:gd name="connsiteX48" fmla="*/ 8822521 w 10267951"/>
              <a:gd name="connsiteY48" fmla="*/ 5615140 h 6842188"/>
              <a:gd name="connsiteX49" fmla="*/ 8784490 w 10267951"/>
              <a:gd name="connsiteY49" fmla="*/ 5740521 h 6842188"/>
              <a:gd name="connsiteX50" fmla="*/ 8783508 w 10267951"/>
              <a:gd name="connsiteY50" fmla="*/ 5743588 h 6842188"/>
              <a:gd name="connsiteX51" fmla="*/ 8739955 w 10267951"/>
              <a:gd name="connsiteY51" fmla="*/ 5867987 h 6842188"/>
              <a:gd name="connsiteX52" fmla="*/ 8738853 w 10267951"/>
              <a:gd name="connsiteY52" fmla="*/ 5870686 h 6842188"/>
              <a:gd name="connsiteX53" fmla="*/ 8707076 w 10267951"/>
              <a:gd name="connsiteY53" fmla="*/ 5951656 h 6842188"/>
              <a:gd name="connsiteX54" fmla="*/ 8706340 w 10267951"/>
              <a:gd name="connsiteY54" fmla="*/ 5953252 h 6842188"/>
              <a:gd name="connsiteX55" fmla="*/ 8675792 w 10267951"/>
              <a:gd name="connsiteY55" fmla="*/ 6026124 h 6842188"/>
              <a:gd name="connsiteX56" fmla="*/ 8674933 w 10267951"/>
              <a:gd name="connsiteY56" fmla="*/ 6027964 h 6842188"/>
              <a:gd name="connsiteX57" fmla="*/ 8645735 w 10267951"/>
              <a:gd name="connsiteY57" fmla="*/ 6092495 h 6842188"/>
              <a:gd name="connsiteX58" fmla="*/ 8644754 w 10267951"/>
              <a:gd name="connsiteY58" fmla="*/ 6094704 h 6842188"/>
              <a:gd name="connsiteX59" fmla="*/ 8616783 w 10267951"/>
              <a:gd name="connsiteY59" fmla="*/ 6151629 h 6842188"/>
              <a:gd name="connsiteX60" fmla="*/ 8616048 w 10267951"/>
              <a:gd name="connsiteY60" fmla="*/ 6153100 h 6842188"/>
              <a:gd name="connsiteX61" fmla="*/ 8589915 w 10267951"/>
              <a:gd name="connsiteY61" fmla="*/ 6202909 h 6842188"/>
              <a:gd name="connsiteX62" fmla="*/ 8588443 w 10267951"/>
              <a:gd name="connsiteY62" fmla="*/ 6205731 h 6842188"/>
              <a:gd name="connsiteX63" fmla="*/ 8563050 w 10267951"/>
              <a:gd name="connsiteY63" fmla="*/ 6249896 h 6842188"/>
              <a:gd name="connsiteX64" fmla="*/ 8561699 w 10267951"/>
              <a:gd name="connsiteY64" fmla="*/ 6252104 h 6842188"/>
              <a:gd name="connsiteX65" fmla="*/ 8538635 w 10267951"/>
              <a:gd name="connsiteY65" fmla="*/ 6288909 h 6842188"/>
              <a:gd name="connsiteX66" fmla="*/ 8537408 w 10267951"/>
              <a:gd name="connsiteY66" fmla="*/ 6290749 h 6842188"/>
              <a:gd name="connsiteX67" fmla="*/ 8515817 w 10267951"/>
              <a:gd name="connsiteY67" fmla="*/ 6323505 h 6842188"/>
              <a:gd name="connsiteX68" fmla="*/ 8513239 w 10267951"/>
              <a:gd name="connsiteY68" fmla="*/ 6327064 h 6842188"/>
              <a:gd name="connsiteX69" fmla="*/ 8492874 w 10267951"/>
              <a:gd name="connsiteY69" fmla="*/ 6354422 h 6842188"/>
              <a:gd name="connsiteX70" fmla="*/ 8491157 w 10267951"/>
              <a:gd name="connsiteY70" fmla="*/ 6356507 h 6842188"/>
              <a:gd name="connsiteX71" fmla="*/ 8473368 w 10267951"/>
              <a:gd name="connsiteY71" fmla="*/ 6378712 h 6842188"/>
              <a:gd name="connsiteX72" fmla="*/ 8471284 w 10267951"/>
              <a:gd name="connsiteY72" fmla="*/ 6381289 h 6842188"/>
              <a:gd name="connsiteX73" fmla="*/ 8454965 w 10267951"/>
              <a:gd name="connsiteY73" fmla="*/ 6400305 h 6842188"/>
              <a:gd name="connsiteX74" fmla="*/ 8452390 w 10267951"/>
              <a:gd name="connsiteY74" fmla="*/ 6403127 h 6842188"/>
              <a:gd name="connsiteX75" fmla="*/ 8437913 w 10267951"/>
              <a:gd name="connsiteY75" fmla="*/ 6417971 h 6842188"/>
              <a:gd name="connsiteX76" fmla="*/ 8434478 w 10267951"/>
              <a:gd name="connsiteY76" fmla="*/ 6421285 h 6842188"/>
              <a:gd name="connsiteX77" fmla="*/ 8422211 w 10267951"/>
              <a:gd name="connsiteY77" fmla="*/ 6432693 h 6842188"/>
              <a:gd name="connsiteX78" fmla="*/ 8418898 w 10267951"/>
              <a:gd name="connsiteY78" fmla="*/ 6435515 h 6842188"/>
              <a:gd name="connsiteX79" fmla="*/ 8409206 w 10267951"/>
              <a:gd name="connsiteY79" fmla="*/ 6443366 h 6842188"/>
              <a:gd name="connsiteX80" fmla="*/ 8405892 w 10267951"/>
              <a:gd name="connsiteY80" fmla="*/ 6445942 h 6842188"/>
              <a:gd name="connsiteX81" fmla="*/ 8404911 w 10267951"/>
              <a:gd name="connsiteY81" fmla="*/ 6445942 h 6842188"/>
              <a:gd name="connsiteX82" fmla="*/ 8375957 w 10267951"/>
              <a:gd name="connsiteY82" fmla="*/ 6472073 h 6842188"/>
              <a:gd name="connsiteX83" fmla="*/ 8371910 w 10267951"/>
              <a:gd name="connsiteY83" fmla="*/ 6475508 h 6842188"/>
              <a:gd name="connsiteX84" fmla="*/ 8332529 w 10267951"/>
              <a:gd name="connsiteY84" fmla="*/ 6506178 h 6842188"/>
              <a:gd name="connsiteX85" fmla="*/ 8327866 w 10267951"/>
              <a:gd name="connsiteY85" fmla="*/ 6509491 h 6842188"/>
              <a:gd name="connsiteX86" fmla="*/ 8287136 w 10267951"/>
              <a:gd name="connsiteY86" fmla="*/ 6536604 h 6842188"/>
              <a:gd name="connsiteX87" fmla="*/ 8282722 w 10267951"/>
              <a:gd name="connsiteY87" fmla="*/ 6539426 h 6842188"/>
              <a:gd name="connsiteX88" fmla="*/ 8241008 w 10267951"/>
              <a:gd name="connsiteY88" fmla="*/ 6563227 h 6842188"/>
              <a:gd name="connsiteX89" fmla="*/ 8236838 w 10267951"/>
              <a:gd name="connsiteY89" fmla="*/ 6565434 h 6842188"/>
              <a:gd name="connsiteX90" fmla="*/ 8193531 w 10267951"/>
              <a:gd name="connsiteY90" fmla="*/ 6586782 h 6842188"/>
              <a:gd name="connsiteX91" fmla="*/ 8188377 w 10267951"/>
              <a:gd name="connsiteY91" fmla="*/ 6589113 h 6842188"/>
              <a:gd name="connsiteX92" fmla="*/ 8144212 w 10267951"/>
              <a:gd name="connsiteY92" fmla="*/ 6606902 h 6842188"/>
              <a:gd name="connsiteX93" fmla="*/ 8140041 w 10267951"/>
              <a:gd name="connsiteY93" fmla="*/ 6608495 h 6842188"/>
              <a:gd name="connsiteX94" fmla="*/ 8095508 w 10267951"/>
              <a:gd name="connsiteY94" fmla="*/ 6623341 h 6842188"/>
              <a:gd name="connsiteX95" fmla="*/ 8091214 w 10267951"/>
              <a:gd name="connsiteY95" fmla="*/ 6624568 h 6842188"/>
              <a:gd name="connsiteX96" fmla="*/ 8044964 w 10267951"/>
              <a:gd name="connsiteY96" fmla="*/ 6636836 h 6842188"/>
              <a:gd name="connsiteX97" fmla="*/ 8038828 w 10267951"/>
              <a:gd name="connsiteY97" fmla="*/ 6638308 h 6842188"/>
              <a:gd name="connsiteX98" fmla="*/ 7947553 w 10267951"/>
              <a:gd name="connsiteY98" fmla="*/ 6654993 h 6842188"/>
              <a:gd name="connsiteX99" fmla="*/ 7939701 w 10267951"/>
              <a:gd name="connsiteY99" fmla="*/ 6655975 h 6842188"/>
              <a:gd name="connsiteX100" fmla="*/ 7846708 w 10267951"/>
              <a:gd name="connsiteY100" fmla="*/ 6663335 h 6842188"/>
              <a:gd name="connsiteX101" fmla="*/ 7840452 w 10267951"/>
              <a:gd name="connsiteY101" fmla="*/ 6663335 h 6842188"/>
              <a:gd name="connsiteX102" fmla="*/ 7746846 w 10267951"/>
              <a:gd name="connsiteY102" fmla="*/ 6663335 h 6842188"/>
              <a:gd name="connsiteX103" fmla="*/ 7741080 w 10267951"/>
              <a:gd name="connsiteY103" fmla="*/ 6663335 h 6842188"/>
              <a:gd name="connsiteX104" fmla="*/ 7647842 w 10267951"/>
              <a:gd name="connsiteY104" fmla="*/ 6655852 h 6842188"/>
              <a:gd name="connsiteX105" fmla="*/ 7643056 w 10267951"/>
              <a:gd name="connsiteY105" fmla="*/ 6655238 h 6842188"/>
              <a:gd name="connsiteX106" fmla="*/ 7551044 w 10267951"/>
              <a:gd name="connsiteY106" fmla="*/ 6641989 h 6842188"/>
              <a:gd name="connsiteX107" fmla="*/ 7546997 w 10267951"/>
              <a:gd name="connsiteY107" fmla="*/ 6641253 h 6842188"/>
              <a:gd name="connsiteX108" fmla="*/ 7456580 w 10267951"/>
              <a:gd name="connsiteY108" fmla="*/ 6622973 h 6842188"/>
              <a:gd name="connsiteX109" fmla="*/ 7452531 w 10267951"/>
              <a:gd name="connsiteY109" fmla="*/ 6622114 h 6842188"/>
              <a:gd name="connsiteX110" fmla="*/ 7364814 w 10267951"/>
              <a:gd name="connsiteY110" fmla="*/ 6599416 h 6842188"/>
              <a:gd name="connsiteX111" fmla="*/ 7362114 w 10267951"/>
              <a:gd name="connsiteY111" fmla="*/ 6598681 h 6842188"/>
              <a:gd name="connsiteX112" fmla="*/ 7277218 w 10267951"/>
              <a:gd name="connsiteY112" fmla="*/ 6573286 h 6842188"/>
              <a:gd name="connsiteX113" fmla="*/ 7274398 w 10267951"/>
              <a:gd name="connsiteY113" fmla="*/ 6572305 h 6842188"/>
              <a:gd name="connsiteX114" fmla="*/ 7193426 w 10267951"/>
              <a:gd name="connsiteY114" fmla="*/ 6544580 h 6842188"/>
              <a:gd name="connsiteX115" fmla="*/ 7191340 w 10267951"/>
              <a:gd name="connsiteY115" fmla="*/ 6543719 h 6842188"/>
              <a:gd name="connsiteX116" fmla="*/ 7114664 w 10267951"/>
              <a:gd name="connsiteY116" fmla="*/ 6514767 h 6842188"/>
              <a:gd name="connsiteX117" fmla="*/ 7112210 w 10267951"/>
              <a:gd name="connsiteY117" fmla="*/ 6513785 h 6842188"/>
              <a:gd name="connsiteX118" fmla="*/ 7041056 w 10267951"/>
              <a:gd name="connsiteY118" fmla="*/ 6484097 h 6842188"/>
              <a:gd name="connsiteX119" fmla="*/ 7039706 w 10267951"/>
              <a:gd name="connsiteY119" fmla="*/ 6483483 h 6842188"/>
              <a:gd name="connsiteX120" fmla="*/ 6973826 w 10267951"/>
              <a:gd name="connsiteY120" fmla="*/ 6454408 h 6842188"/>
              <a:gd name="connsiteX121" fmla="*/ 6970760 w 10267951"/>
              <a:gd name="connsiteY121" fmla="*/ 6453057 h 6842188"/>
              <a:gd name="connsiteX122" fmla="*/ 6891016 w 10267951"/>
              <a:gd name="connsiteY122" fmla="*/ 6413555 h 6842188"/>
              <a:gd name="connsiteX123" fmla="*/ 6888316 w 10267951"/>
              <a:gd name="connsiteY123" fmla="*/ 6412082 h 6842188"/>
              <a:gd name="connsiteX124" fmla="*/ 6809432 w 10267951"/>
              <a:gd name="connsiteY124" fmla="*/ 6369633 h 6842188"/>
              <a:gd name="connsiteX125" fmla="*/ 6806241 w 10267951"/>
              <a:gd name="connsiteY125" fmla="*/ 6367916 h 6842188"/>
              <a:gd name="connsiteX126" fmla="*/ 6730058 w 10267951"/>
              <a:gd name="connsiteY126" fmla="*/ 6321298 h 6842188"/>
              <a:gd name="connsiteX127" fmla="*/ 6727358 w 10267951"/>
              <a:gd name="connsiteY127" fmla="*/ 6319579 h 6842188"/>
              <a:gd name="connsiteX128" fmla="*/ 6611916 w 10267951"/>
              <a:gd name="connsiteY128" fmla="*/ 6241922 h 6842188"/>
              <a:gd name="connsiteX129" fmla="*/ 6573146 w 10267951"/>
              <a:gd name="connsiteY129" fmla="*/ 6217386 h 6842188"/>
              <a:gd name="connsiteX130" fmla="*/ 6536342 w 10267951"/>
              <a:gd name="connsiteY130" fmla="*/ 6196653 h 6842188"/>
              <a:gd name="connsiteX131" fmla="*/ 6498802 w 10267951"/>
              <a:gd name="connsiteY131" fmla="*/ 6178005 h 6842188"/>
              <a:gd name="connsiteX132" fmla="*/ 6463836 w 10267951"/>
              <a:gd name="connsiteY132" fmla="*/ 6161934 h 6842188"/>
              <a:gd name="connsiteX133" fmla="*/ 6430224 w 10267951"/>
              <a:gd name="connsiteY133" fmla="*/ 6148928 h 6842188"/>
              <a:gd name="connsiteX134" fmla="*/ 6397834 w 10267951"/>
              <a:gd name="connsiteY134" fmla="*/ 6138010 h 6842188"/>
              <a:gd name="connsiteX135" fmla="*/ 6368024 w 10267951"/>
              <a:gd name="connsiteY135" fmla="*/ 6129790 h 6842188"/>
              <a:gd name="connsiteX136" fmla="*/ 6305701 w 10267951"/>
              <a:gd name="connsiteY136" fmla="*/ 6117522 h 6842188"/>
              <a:gd name="connsiteX137" fmla="*/ 6250372 w 10267951"/>
              <a:gd name="connsiteY137" fmla="*/ 6112002 h 6842188"/>
              <a:gd name="connsiteX138" fmla="*/ 6198476 w 10267951"/>
              <a:gd name="connsiteY138" fmla="*/ 6112615 h 6842188"/>
              <a:gd name="connsiteX139" fmla="*/ 6149403 w 10267951"/>
              <a:gd name="connsiteY139" fmla="*/ 6118137 h 6842188"/>
              <a:gd name="connsiteX140" fmla="*/ 6115421 w 10267951"/>
              <a:gd name="connsiteY140" fmla="*/ 6124883 h 6842188"/>
              <a:gd name="connsiteX141" fmla="*/ 6083156 w 10267951"/>
              <a:gd name="connsiteY141" fmla="*/ 6133593 h 6842188"/>
              <a:gd name="connsiteX142" fmla="*/ 6052608 w 10267951"/>
              <a:gd name="connsiteY142" fmla="*/ 6144389 h 6842188"/>
              <a:gd name="connsiteX143" fmla="*/ 6022796 w 10267951"/>
              <a:gd name="connsiteY143" fmla="*/ 6156657 h 6842188"/>
              <a:gd name="connsiteX144" fmla="*/ 5995315 w 10267951"/>
              <a:gd name="connsiteY144" fmla="*/ 6170153 h 6842188"/>
              <a:gd name="connsiteX145" fmla="*/ 5969552 w 10267951"/>
              <a:gd name="connsiteY145" fmla="*/ 6184752 h 6842188"/>
              <a:gd name="connsiteX146" fmla="*/ 5945015 w 10267951"/>
              <a:gd name="connsiteY146" fmla="*/ 6200333 h 6842188"/>
              <a:gd name="connsiteX147" fmla="*/ 5922319 w 10267951"/>
              <a:gd name="connsiteY147" fmla="*/ 6216526 h 6842188"/>
              <a:gd name="connsiteX148" fmla="*/ 5901464 w 10267951"/>
              <a:gd name="connsiteY148" fmla="*/ 6232843 h 6842188"/>
              <a:gd name="connsiteX149" fmla="*/ 5882570 w 10267951"/>
              <a:gd name="connsiteY149" fmla="*/ 6249038 h 6842188"/>
              <a:gd name="connsiteX150" fmla="*/ 5850795 w 10267951"/>
              <a:gd name="connsiteY150" fmla="*/ 6279217 h 6842188"/>
              <a:gd name="connsiteX151" fmla="*/ 5807367 w 10267951"/>
              <a:gd name="connsiteY151" fmla="*/ 6328291 h 6842188"/>
              <a:gd name="connsiteX152" fmla="*/ 5743695 w 10267951"/>
              <a:gd name="connsiteY152" fmla="*/ 6406438 h 6842188"/>
              <a:gd name="connsiteX153" fmla="*/ 5742100 w 10267951"/>
              <a:gd name="connsiteY153" fmla="*/ 6408279 h 6842188"/>
              <a:gd name="connsiteX154" fmla="*/ 5670086 w 10267951"/>
              <a:gd name="connsiteY154" fmla="*/ 6489984 h 6842188"/>
              <a:gd name="connsiteX155" fmla="*/ 5667755 w 10267951"/>
              <a:gd name="connsiteY155" fmla="*/ 6492437 h 6842188"/>
              <a:gd name="connsiteX156" fmla="*/ 5588748 w 10267951"/>
              <a:gd name="connsiteY156" fmla="*/ 6574758 h 6842188"/>
              <a:gd name="connsiteX157" fmla="*/ 5586538 w 10267951"/>
              <a:gd name="connsiteY157" fmla="*/ 6576968 h 6842188"/>
              <a:gd name="connsiteX158" fmla="*/ 5500661 w 10267951"/>
              <a:gd name="connsiteY158" fmla="*/ 6659285 h 6842188"/>
              <a:gd name="connsiteX159" fmla="*/ 5498086 w 10267951"/>
              <a:gd name="connsiteY159" fmla="*/ 6661617 h 6842188"/>
              <a:gd name="connsiteX160" fmla="*/ 5404971 w 10267951"/>
              <a:gd name="connsiteY160" fmla="*/ 6742832 h 6842188"/>
              <a:gd name="connsiteX161" fmla="*/ 5402026 w 10267951"/>
              <a:gd name="connsiteY161" fmla="*/ 6745287 h 6842188"/>
              <a:gd name="connsiteX162" fmla="*/ 5302039 w 10267951"/>
              <a:gd name="connsiteY162" fmla="*/ 6824171 h 6842188"/>
              <a:gd name="connsiteX163" fmla="*/ 5298604 w 10267951"/>
              <a:gd name="connsiteY163" fmla="*/ 6826747 h 6842188"/>
              <a:gd name="connsiteX164" fmla="*/ 5276499 w 10267951"/>
              <a:gd name="connsiteY164" fmla="*/ 6842188 h 6842188"/>
              <a:gd name="connsiteX165" fmla="*/ 4998877 w 10267951"/>
              <a:gd name="connsiteY165" fmla="*/ 6842188 h 6842188"/>
              <a:gd name="connsiteX166" fmla="*/ 5105625 w 10267951"/>
              <a:gd name="connsiteY166" fmla="*/ 6776325 h 6842188"/>
              <a:gd name="connsiteX167" fmla="*/ 5209905 w 10267951"/>
              <a:gd name="connsiteY167" fmla="*/ 6703453 h 6842188"/>
              <a:gd name="connsiteX168" fmla="*/ 5306946 w 10267951"/>
              <a:gd name="connsiteY168" fmla="*/ 6627267 h 6842188"/>
              <a:gd name="connsiteX169" fmla="*/ 5397241 w 10267951"/>
              <a:gd name="connsiteY169" fmla="*/ 6548505 h 6842188"/>
              <a:gd name="connsiteX170" fmla="*/ 5480787 w 10267951"/>
              <a:gd name="connsiteY170" fmla="*/ 6468516 h 6842188"/>
              <a:gd name="connsiteX171" fmla="*/ 5557464 w 10267951"/>
              <a:gd name="connsiteY171" fmla="*/ 6388651 h 6842188"/>
              <a:gd name="connsiteX172" fmla="*/ 5627147 w 10267951"/>
              <a:gd name="connsiteY172" fmla="*/ 6309398 h 6842188"/>
              <a:gd name="connsiteX173" fmla="*/ 5699039 w 10267951"/>
              <a:gd name="connsiteY173" fmla="*/ 6222169 h 6842188"/>
              <a:gd name="connsiteX174" fmla="*/ 5700019 w 10267951"/>
              <a:gd name="connsiteY174" fmla="*/ 6220943 h 6842188"/>
              <a:gd name="connsiteX175" fmla="*/ 5710816 w 10267951"/>
              <a:gd name="connsiteY175" fmla="*/ 6208675 h 6842188"/>
              <a:gd name="connsiteX176" fmla="*/ 5712165 w 10267951"/>
              <a:gd name="connsiteY176" fmla="*/ 6207081 h 6842188"/>
              <a:gd name="connsiteX177" fmla="*/ 5740136 w 10267951"/>
              <a:gd name="connsiteY177" fmla="*/ 6176287 h 6842188"/>
              <a:gd name="connsiteX178" fmla="*/ 5743326 w 10267951"/>
              <a:gd name="connsiteY178" fmla="*/ 6172974 h 6842188"/>
              <a:gd name="connsiteX179" fmla="*/ 5759889 w 10267951"/>
              <a:gd name="connsiteY179" fmla="*/ 6156782 h 6842188"/>
              <a:gd name="connsiteX180" fmla="*/ 5761607 w 10267951"/>
              <a:gd name="connsiteY180" fmla="*/ 6155309 h 6842188"/>
              <a:gd name="connsiteX181" fmla="*/ 5780868 w 10267951"/>
              <a:gd name="connsiteY181" fmla="*/ 6137519 h 6842188"/>
              <a:gd name="connsiteX182" fmla="*/ 5782830 w 10267951"/>
              <a:gd name="connsiteY182" fmla="*/ 6135803 h 6842188"/>
              <a:gd name="connsiteX183" fmla="*/ 5803932 w 10267951"/>
              <a:gd name="connsiteY183" fmla="*/ 6117647 h 6842188"/>
              <a:gd name="connsiteX184" fmla="*/ 5806630 w 10267951"/>
              <a:gd name="connsiteY184" fmla="*/ 6115437 h 6842188"/>
              <a:gd name="connsiteX185" fmla="*/ 5830185 w 10267951"/>
              <a:gd name="connsiteY185" fmla="*/ 6096913 h 6842188"/>
              <a:gd name="connsiteX186" fmla="*/ 5832884 w 10267951"/>
              <a:gd name="connsiteY186" fmla="*/ 6094949 h 6842188"/>
              <a:gd name="connsiteX187" fmla="*/ 5858279 w 10267951"/>
              <a:gd name="connsiteY187" fmla="*/ 6076792 h 6842188"/>
              <a:gd name="connsiteX188" fmla="*/ 5861224 w 10267951"/>
              <a:gd name="connsiteY188" fmla="*/ 6074707 h 6842188"/>
              <a:gd name="connsiteX189" fmla="*/ 5888583 w 10267951"/>
              <a:gd name="connsiteY189" fmla="*/ 6057041 h 6842188"/>
              <a:gd name="connsiteX190" fmla="*/ 5892263 w 10267951"/>
              <a:gd name="connsiteY190" fmla="*/ 6054833 h 6842188"/>
              <a:gd name="connsiteX191" fmla="*/ 5921706 w 10267951"/>
              <a:gd name="connsiteY191" fmla="*/ 6038024 h 6842188"/>
              <a:gd name="connsiteX192" fmla="*/ 5925756 w 10267951"/>
              <a:gd name="connsiteY192" fmla="*/ 6035939 h 6842188"/>
              <a:gd name="connsiteX193" fmla="*/ 5957162 w 10267951"/>
              <a:gd name="connsiteY193" fmla="*/ 6020481 h 6842188"/>
              <a:gd name="connsiteX194" fmla="*/ 5961086 w 10267951"/>
              <a:gd name="connsiteY194" fmla="*/ 6018764 h 6842188"/>
              <a:gd name="connsiteX195" fmla="*/ 5994947 w 10267951"/>
              <a:gd name="connsiteY195" fmla="*/ 6004287 h 6842188"/>
              <a:gd name="connsiteX196" fmla="*/ 5999486 w 10267951"/>
              <a:gd name="connsiteY196" fmla="*/ 6002569 h 6842188"/>
              <a:gd name="connsiteX197" fmla="*/ 6035065 w 10267951"/>
              <a:gd name="connsiteY197" fmla="*/ 5990301 h 6842188"/>
              <a:gd name="connsiteX198" fmla="*/ 6040463 w 10267951"/>
              <a:gd name="connsiteY198" fmla="*/ 5988584 h 6842188"/>
              <a:gd name="connsiteX199" fmla="*/ 6077268 w 10267951"/>
              <a:gd name="connsiteY199" fmla="*/ 5978524 h 6842188"/>
              <a:gd name="connsiteX200" fmla="*/ 6082052 w 10267951"/>
              <a:gd name="connsiteY200" fmla="*/ 5977419 h 6842188"/>
              <a:gd name="connsiteX201" fmla="*/ 6121678 w 10267951"/>
              <a:gd name="connsiteY201" fmla="*/ 5969447 h 6842188"/>
              <a:gd name="connsiteX202" fmla="*/ 6128180 w 10267951"/>
              <a:gd name="connsiteY202" fmla="*/ 5968465 h 6842188"/>
              <a:gd name="connsiteX203" fmla="*/ 6184736 w 10267951"/>
              <a:gd name="connsiteY203" fmla="*/ 5962085 h 6842188"/>
              <a:gd name="connsiteX204" fmla="*/ 6192343 w 10267951"/>
              <a:gd name="connsiteY204" fmla="*/ 5962085 h 6842188"/>
              <a:gd name="connsiteX205" fmla="*/ 6252088 w 10267951"/>
              <a:gd name="connsiteY205" fmla="*/ 5961471 h 6842188"/>
              <a:gd name="connsiteX206" fmla="*/ 6260063 w 10267951"/>
              <a:gd name="connsiteY206" fmla="*/ 5961471 h 6842188"/>
              <a:gd name="connsiteX207" fmla="*/ 6323122 w 10267951"/>
              <a:gd name="connsiteY207" fmla="*/ 5967482 h 6842188"/>
              <a:gd name="connsiteX208" fmla="*/ 6331218 w 10267951"/>
              <a:gd name="connsiteY208" fmla="*/ 5968710 h 6842188"/>
              <a:gd name="connsiteX209" fmla="*/ 6399920 w 10267951"/>
              <a:gd name="connsiteY209" fmla="*/ 5982817 h 6842188"/>
              <a:gd name="connsiteX210" fmla="*/ 6404706 w 10267951"/>
              <a:gd name="connsiteY210" fmla="*/ 5983922 h 6842188"/>
              <a:gd name="connsiteX211" fmla="*/ 6439055 w 10267951"/>
              <a:gd name="connsiteY211" fmla="*/ 5993369 h 6842188"/>
              <a:gd name="connsiteX212" fmla="*/ 6443349 w 10267951"/>
              <a:gd name="connsiteY212" fmla="*/ 5994718 h 6842188"/>
              <a:gd name="connsiteX213" fmla="*/ 6479418 w 10267951"/>
              <a:gd name="connsiteY213" fmla="*/ 6006986 h 6842188"/>
              <a:gd name="connsiteX214" fmla="*/ 6482484 w 10267951"/>
              <a:gd name="connsiteY214" fmla="*/ 6008091 h 6842188"/>
              <a:gd name="connsiteX215" fmla="*/ 6519290 w 10267951"/>
              <a:gd name="connsiteY215" fmla="*/ 6022445 h 6842188"/>
              <a:gd name="connsiteX216" fmla="*/ 6523706 w 10267951"/>
              <a:gd name="connsiteY216" fmla="*/ 6024283 h 6842188"/>
              <a:gd name="connsiteX217" fmla="*/ 6561860 w 10267951"/>
              <a:gd name="connsiteY217" fmla="*/ 6041828 h 6842188"/>
              <a:gd name="connsiteX218" fmla="*/ 6563946 w 10267951"/>
              <a:gd name="connsiteY218" fmla="*/ 6042810 h 6842188"/>
              <a:gd name="connsiteX219" fmla="*/ 6604186 w 10267951"/>
              <a:gd name="connsiteY219" fmla="*/ 6062929 h 6842188"/>
              <a:gd name="connsiteX220" fmla="*/ 6607375 w 10267951"/>
              <a:gd name="connsiteY220" fmla="*/ 6064524 h 6842188"/>
              <a:gd name="connsiteX221" fmla="*/ 6647615 w 10267951"/>
              <a:gd name="connsiteY221" fmla="*/ 6086975 h 6842188"/>
              <a:gd name="connsiteX222" fmla="*/ 6650682 w 10267951"/>
              <a:gd name="connsiteY222" fmla="*/ 6088692 h 6842188"/>
              <a:gd name="connsiteX223" fmla="*/ 6692026 w 10267951"/>
              <a:gd name="connsiteY223" fmla="*/ 6114333 h 6842188"/>
              <a:gd name="connsiteX224" fmla="*/ 6694480 w 10267951"/>
              <a:gd name="connsiteY224" fmla="*/ 6115928 h 6842188"/>
              <a:gd name="connsiteX225" fmla="*/ 6809800 w 10267951"/>
              <a:gd name="connsiteY225" fmla="*/ 6193462 h 6842188"/>
              <a:gd name="connsiteX226" fmla="*/ 6883410 w 10267951"/>
              <a:gd name="connsiteY226" fmla="*/ 6238241 h 6842188"/>
              <a:gd name="connsiteX227" fmla="*/ 6958492 w 10267951"/>
              <a:gd name="connsiteY227" fmla="*/ 6279340 h 6842188"/>
              <a:gd name="connsiteX228" fmla="*/ 7035290 w 10267951"/>
              <a:gd name="connsiteY228" fmla="*/ 6317372 h 6842188"/>
              <a:gd name="connsiteX229" fmla="*/ 7098962 w 10267951"/>
              <a:gd name="connsiteY229" fmla="*/ 6345466 h 6842188"/>
              <a:gd name="connsiteX230" fmla="*/ 7168276 w 10267951"/>
              <a:gd name="connsiteY230" fmla="*/ 6374419 h 6842188"/>
              <a:gd name="connsiteX231" fmla="*/ 7242623 w 10267951"/>
              <a:gd name="connsiteY231" fmla="*/ 6402512 h 6842188"/>
              <a:gd name="connsiteX232" fmla="*/ 7321016 w 10267951"/>
              <a:gd name="connsiteY232" fmla="*/ 6429381 h 6842188"/>
              <a:gd name="connsiteX233" fmla="*/ 7402968 w 10267951"/>
              <a:gd name="connsiteY233" fmla="*/ 6453918 h 6842188"/>
              <a:gd name="connsiteX234" fmla="*/ 7487250 w 10267951"/>
              <a:gd name="connsiteY234" fmla="*/ 6475754 h 6842188"/>
              <a:gd name="connsiteX235" fmla="*/ 7573128 w 10267951"/>
              <a:gd name="connsiteY235" fmla="*/ 6493174 h 6842188"/>
              <a:gd name="connsiteX236" fmla="*/ 7660600 w 10267951"/>
              <a:gd name="connsiteY236" fmla="*/ 6505443 h 6842188"/>
              <a:gd name="connsiteX237" fmla="*/ 7748564 w 10267951"/>
              <a:gd name="connsiteY237" fmla="*/ 6512559 h 6842188"/>
              <a:gd name="connsiteX238" fmla="*/ 7836157 w 10267951"/>
              <a:gd name="connsiteY238" fmla="*/ 6512559 h 6842188"/>
              <a:gd name="connsiteX239" fmla="*/ 7922035 w 10267951"/>
              <a:gd name="connsiteY239" fmla="*/ 6505810 h 6842188"/>
              <a:gd name="connsiteX240" fmla="*/ 8006440 w 10267951"/>
              <a:gd name="connsiteY240" fmla="*/ 6490353 h 6842188"/>
              <a:gd name="connsiteX241" fmla="*/ 8047416 w 10267951"/>
              <a:gd name="connsiteY241" fmla="*/ 6479188 h 6842188"/>
              <a:gd name="connsiteX242" fmla="*/ 8087656 w 10267951"/>
              <a:gd name="connsiteY242" fmla="*/ 6465817 h 6842188"/>
              <a:gd name="connsiteX243" fmla="*/ 8127036 w 10267951"/>
              <a:gd name="connsiteY243" fmla="*/ 6449867 h 6842188"/>
              <a:gd name="connsiteX244" fmla="*/ 8165682 w 10267951"/>
              <a:gd name="connsiteY244" fmla="*/ 6430853 h 6842188"/>
              <a:gd name="connsiteX245" fmla="*/ 8203100 w 10267951"/>
              <a:gd name="connsiteY245" fmla="*/ 6409505 h 6842188"/>
              <a:gd name="connsiteX246" fmla="*/ 8239292 w 10267951"/>
              <a:gd name="connsiteY246" fmla="*/ 6384970 h 6842188"/>
              <a:gd name="connsiteX247" fmla="*/ 8274254 w 10267951"/>
              <a:gd name="connsiteY247" fmla="*/ 6357612 h 6842188"/>
              <a:gd name="connsiteX248" fmla="*/ 8304312 w 10267951"/>
              <a:gd name="connsiteY248" fmla="*/ 6330622 h 6842188"/>
              <a:gd name="connsiteX249" fmla="*/ 8310692 w 10267951"/>
              <a:gd name="connsiteY249" fmla="*/ 6325468 h 6842188"/>
              <a:gd name="connsiteX250" fmla="*/ 8319646 w 10267951"/>
              <a:gd name="connsiteY250" fmla="*/ 6318476 h 6842188"/>
              <a:gd name="connsiteX251" fmla="*/ 8328726 w 10267951"/>
              <a:gd name="connsiteY251" fmla="*/ 6310134 h 6842188"/>
              <a:gd name="connsiteX252" fmla="*/ 8340258 w 10267951"/>
              <a:gd name="connsiteY252" fmla="*/ 6297865 h 6842188"/>
              <a:gd name="connsiteX253" fmla="*/ 8354244 w 10267951"/>
              <a:gd name="connsiteY253" fmla="*/ 6282038 h 6842188"/>
              <a:gd name="connsiteX254" fmla="*/ 8370194 w 10267951"/>
              <a:gd name="connsiteY254" fmla="*/ 6262287 h 6842188"/>
              <a:gd name="connsiteX255" fmla="*/ 8388473 w 10267951"/>
              <a:gd name="connsiteY255" fmla="*/ 6237750 h 6842188"/>
              <a:gd name="connsiteX256" fmla="*/ 8408346 w 10267951"/>
              <a:gd name="connsiteY256" fmla="*/ 6207693 h 6842188"/>
              <a:gd name="connsiteX257" fmla="*/ 8430183 w 10267951"/>
              <a:gd name="connsiteY257" fmla="*/ 6172483 h 6842188"/>
              <a:gd name="connsiteX258" fmla="*/ 8454107 w 10267951"/>
              <a:gd name="connsiteY258" fmla="*/ 6130894 h 6842188"/>
              <a:gd name="connsiteX259" fmla="*/ 8478642 w 10267951"/>
              <a:gd name="connsiteY259" fmla="*/ 6082558 h 6842188"/>
              <a:gd name="connsiteX260" fmla="*/ 8505634 w 10267951"/>
              <a:gd name="connsiteY260" fmla="*/ 6027597 h 6842188"/>
              <a:gd name="connsiteX261" fmla="*/ 8533973 w 10267951"/>
              <a:gd name="connsiteY261" fmla="*/ 5965030 h 6842188"/>
              <a:gd name="connsiteX262" fmla="*/ 8563417 w 10267951"/>
              <a:gd name="connsiteY262" fmla="*/ 5894977 h 6842188"/>
              <a:gd name="connsiteX263" fmla="*/ 8596050 w 10267951"/>
              <a:gd name="connsiteY263" fmla="*/ 5817565 h 6842188"/>
              <a:gd name="connsiteX264" fmla="*/ 8638988 w 10267951"/>
              <a:gd name="connsiteY264" fmla="*/ 5694883 h 6842188"/>
              <a:gd name="connsiteX265" fmla="*/ 8683275 w 10267951"/>
              <a:gd name="connsiteY265" fmla="*/ 5547664 h 6842188"/>
              <a:gd name="connsiteX266" fmla="*/ 8683275 w 10267951"/>
              <a:gd name="connsiteY266" fmla="*/ 5545456 h 6842188"/>
              <a:gd name="connsiteX267" fmla="*/ 8691864 w 10267951"/>
              <a:gd name="connsiteY267" fmla="*/ 5517976 h 6842188"/>
              <a:gd name="connsiteX268" fmla="*/ 8691864 w 10267951"/>
              <a:gd name="connsiteY268" fmla="*/ 5516503 h 6842188"/>
              <a:gd name="connsiteX269" fmla="*/ 8702048 w 10267951"/>
              <a:gd name="connsiteY269" fmla="*/ 5486077 h 6842188"/>
              <a:gd name="connsiteX270" fmla="*/ 8702048 w 10267951"/>
              <a:gd name="connsiteY270" fmla="*/ 5484360 h 6842188"/>
              <a:gd name="connsiteX271" fmla="*/ 8714316 w 10267951"/>
              <a:gd name="connsiteY271" fmla="*/ 5451482 h 6842188"/>
              <a:gd name="connsiteX272" fmla="*/ 8715419 w 10267951"/>
              <a:gd name="connsiteY272" fmla="*/ 5448538 h 6842188"/>
              <a:gd name="connsiteX273" fmla="*/ 8745476 w 10267951"/>
              <a:gd name="connsiteY273" fmla="*/ 5374929 h 6842188"/>
              <a:gd name="connsiteX274" fmla="*/ 8747072 w 10267951"/>
              <a:gd name="connsiteY274" fmla="*/ 5371248 h 6842188"/>
              <a:gd name="connsiteX275" fmla="*/ 8784859 w 10267951"/>
              <a:gd name="connsiteY275" fmla="*/ 5291626 h 6842188"/>
              <a:gd name="connsiteX276" fmla="*/ 8786453 w 10267951"/>
              <a:gd name="connsiteY276" fmla="*/ 5288314 h 6842188"/>
              <a:gd name="connsiteX277" fmla="*/ 8807923 w 10267951"/>
              <a:gd name="connsiteY277" fmla="*/ 5248197 h 6842188"/>
              <a:gd name="connsiteX278" fmla="*/ 8809518 w 10267951"/>
              <a:gd name="connsiteY278" fmla="*/ 5245377 h 6842188"/>
              <a:gd name="connsiteX279" fmla="*/ 8833439 w 10267951"/>
              <a:gd name="connsiteY279" fmla="*/ 5204768 h 6842188"/>
              <a:gd name="connsiteX280" fmla="*/ 8834911 w 10267951"/>
              <a:gd name="connsiteY280" fmla="*/ 5202437 h 6842188"/>
              <a:gd name="connsiteX281" fmla="*/ 8861166 w 10267951"/>
              <a:gd name="connsiteY281" fmla="*/ 5161462 h 6842188"/>
              <a:gd name="connsiteX282" fmla="*/ 8862884 w 10267951"/>
              <a:gd name="connsiteY282" fmla="*/ 5158762 h 6842188"/>
              <a:gd name="connsiteX283" fmla="*/ 8891101 w 10267951"/>
              <a:gd name="connsiteY283" fmla="*/ 5118522 h 6842188"/>
              <a:gd name="connsiteX284" fmla="*/ 8893431 w 10267951"/>
              <a:gd name="connsiteY284" fmla="*/ 5115456 h 6842188"/>
              <a:gd name="connsiteX285" fmla="*/ 8923978 w 10267951"/>
              <a:gd name="connsiteY285" fmla="*/ 5076198 h 6842188"/>
              <a:gd name="connsiteX286" fmla="*/ 8926554 w 10267951"/>
              <a:gd name="connsiteY286" fmla="*/ 5073131 h 6842188"/>
              <a:gd name="connsiteX287" fmla="*/ 8959802 w 10267951"/>
              <a:gd name="connsiteY287" fmla="*/ 5034731 h 6842188"/>
              <a:gd name="connsiteX288" fmla="*/ 8962256 w 10267951"/>
              <a:gd name="connsiteY288" fmla="*/ 5032156 h 6842188"/>
              <a:gd name="connsiteX289" fmla="*/ 8997344 w 10267951"/>
              <a:gd name="connsiteY289" fmla="*/ 4995350 h 6842188"/>
              <a:gd name="connsiteX290" fmla="*/ 9001146 w 10267951"/>
              <a:gd name="connsiteY290" fmla="*/ 4991548 h 6842188"/>
              <a:gd name="connsiteX291" fmla="*/ 9038810 w 10267951"/>
              <a:gd name="connsiteY291" fmla="*/ 4957441 h 6842188"/>
              <a:gd name="connsiteX292" fmla="*/ 9042366 w 10267951"/>
              <a:gd name="connsiteY292" fmla="*/ 4954252 h 6842188"/>
              <a:gd name="connsiteX293" fmla="*/ 9083221 w 10267951"/>
              <a:gd name="connsiteY293" fmla="*/ 4921618 h 6842188"/>
              <a:gd name="connsiteX294" fmla="*/ 9087024 w 10267951"/>
              <a:gd name="connsiteY294" fmla="*/ 4918796 h 6842188"/>
              <a:gd name="connsiteX295" fmla="*/ 9129963 w 10267951"/>
              <a:gd name="connsiteY295" fmla="*/ 4888616 h 6842188"/>
              <a:gd name="connsiteX296" fmla="*/ 9134870 w 10267951"/>
              <a:gd name="connsiteY296" fmla="*/ 4885426 h 6842188"/>
              <a:gd name="connsiteX297" fmla="*/ 9180017 w 10267951"/>
              <a:gd name="connsiteY297" fmla="*/ 4858804 h 6842188"/>
              <a:gd name="connsiteX298" fmla="*/ 9185045 w 10267951"/>
              <a:gd name="connsiteY298" fmla="*/ 4855982 h 6842188"/>
              <a:gd name="connsiteX299" fmla="*/ 9233260 w 10267951"/>
              <a:gd name="connsiteY299" fmla="*/ 4832184 h 6842188"/>
              <a:gd name="connsiteX300" fmla="*/ 9239026 w 10267951"/>
              <a:gd name="connsiteY300" fmla="*/ 4829607 h 6842188"/>
              <a:gd name="connsiteX301" fmla="*/ 9290675 w 10267951"/>
              <a:gd name="connsiteY301" fmla="*/ 4809241 h 6842188"/>
              <a:gd name="connsiteX302" fmla="*/ 9296073 w 10267951"/>
              <a:gd name="connsiteY302" fmla="*/ 4807402 h 6842188"/>
              <a:gd name="connsiteX303" fmla="*/ 9350176 w 10267951"/>
              <a:gd name="connsiteY303" fmla="*/ 4790593 h 6842188"/>
              <a:gd name="connsiteX304" fmla="*/ 9356554 w 10267951"/>
              <a:gd name="connsiteY304" fmla="*/ 4788876 h 6842188"/>
              <a:gd name="connsiteX305" fmla="*/ 9414462 w 10267951"/>
              <a:gd name="connsiteY305" fmla="*/ 4776608 h 6842188"/>
              <a:gd name="connsiteX306" fmla="*/ 9420228 w 10267951"/>
              <a:gd name="connsiteY306" fmla="*/ 4775504 h 6842188"/>
              <a:gd name="connsiteX307" fmla="*/ 9481568 w 10267951"/>
              <a:gd name="connsiteY307" fmla="*/ 4767284 h 6842188"/>
              <a:gd name="connsiteX308" fmla="*/ 9488438 w 10267951"/>
              <a:gd name="connsiteY308" fmla="*/ 4767284 h 6842188"/>
              <a:gd name="connsiteX309" fmla="*/ 10267950 w 10267951"/>
              <a:gd name="connsiteY309" fmla="*/ 0 h 6842188"/>
              <a:gd name="connsiteX310" fmla="*/ 10267951 w 10267951"/>
              <a:gd name="connsiteY310" fmla="*/ 0 h 6842188"/>
              <a:gd name="connsiteX311" fmla="*/ 10267951 w 10267951"/>
              <a:gd name="connsiteY311" fmla="*/ 5627 h 6842188"/>
              <a:gd name="connsiteX312" fmla="*/ 10267950 w 10267951"/>
              <a:gd name="connsiteY312" fmla="*/ 5627 h 6842188"/>
              <a:gd name="connsiteX313" fmla="*/ 830077 w 10267951"/>
              <a:gd name="connsiteY313" fmla="*/ 0 h 6842188"/>
              <a:gd name="connsiteX314" fmla="*/ 1037467 w 10267951"/>
              <a:gd name="connsiteY314" fmla="*/ 0 h 6842188"/>
              <a:gd name="connsiteX315" fmla="*/ 1037467 w 10267951"/>
              <a:gd name="connsiteY315" fmla="*/ 7656 h 6842188"/>
              <a:gd name="connsiteX316" fmla="*/ 1036387 w 10267951"/>
              <a:gd name="connsiteY316" fmla="*/ 8694 h 6842188"/>
              <a:gd name="connsiteX317" fmla="*/ 1035283 w 10267951"/>
              <a:gd name="connsiteY317" fmla="*/ 9799 h 6842188"/>
              <a:gd name="connsiteX318" fmla="*/ 1025469 w 10267951"/>
              <a:gd name="connsiteY318" fmla="*/ 19123 h 6842188"/>
              <a:gd name="connsiteX319" fmla="*/ 986947 w 10267951"/>
              <a:gd name="connsiteY319" fmla="*/ 58381 h 6842188"/>
              <a:gd name="connsiteX320" fmla="*/ 927200 w 10267951"/>
              <a:gd name="connsiteY320" fmla="*/ 121684 h 6842188"/>
              <a:gd name="connsiteX321" fmla="*/ 891131 w 10267951"/>
              <a:gd name="connsiteY321" fmla="*/ 161925 h 6842188"/>
              <a:gd name="connsiteX322" fmla="*/ 851260 w 10267951"/>
              <a:gd name="connsiteY322" fmla="*/ 207440 h 6842188"/>
              <a:gd name="connsiteX323" fmla="*/ 809180 w 10267951"/>
              <a:gd name="connsiteY323" fmla="*/ 257248 h 6842188"/>
              <a:gd name="connsiteX324" fmla="*/ 763788 w 10267951"/>
              <a:gd name="connsiteY324" fmla="*/ 312700 h 6842188"/>
              <a:gd name="connsiteX325" fmla="*/ 716800 w 10267951"/>
              <a:gd name="connsiteY325" fmla="*/ 372447 h 6842188"/>
              <a:gd name="connsiteX326" fmla="*/ 668343 w 10267951"/>
              <a:gd name="connsiteY326" fmla="*/ 436610 h 6842188"/>
              <a:gd name="connsiteX327" fmla="*/ 619269 w 10267951"/>
              <a:gd name="connsiteY327" fmla="*/ 505066 h 6842188"/>
              <a:gd name="connsiteX328" fmla="*/ 569581 w 10267951"/>
              <a:gd name="connsiteY328" fmla="*/ 577448 h 6842188"/>
              <a:gd name="connsiteX329" fmla="*/ 520509 w 10267951"/>
              <a:gd name="connsiteY329" fmla="*/ 653511 h 6842188"/>
              <a:gd name="connsiteX330" fmla="*/ 471436 w 10267951"/>
              <a:gd name="connsiteY330" fmla="*/ 733500 h 6842188"/>
              <a:gd name="connsiteX331" fmla="*/ 424450 w 10267951"/>
              <a:gd name="connsiteY331" fmla="*/ 816187 h 6842188"/>
              <a:gd name="connsiteX332" fmla="*/ 379548 w 10267951"/>
              <a:gd name="connsiteY332" fmla="*/ 902065 h 6842188"/>
              <a:gd name="connsiteX333" fmla="*/ 336978 w 10267951"/>
              <a:gd name="connsiteY333" fmla="*/ 990763 h 6842188"/>
              <a:gd name="connsiteX334" fmla="*/ 298086 w 10267951"/>
              <a:gd name="connsiteY334" fmla="*/ 1082040 h 6842188"/>
              <a:gd name="connsiteX335" fmla="*/ 261282 w 10267951"/>
              <a:gd name="connsiteY335" fmla="*/ 1175401 h 6842188"/>
              <a:gd name="connsiteX336" fmla="*/ 229508 w 10267951"/>
              <a:gd name="connsiteY336" fmla="*/ 1271215 h 6842188"/>
              <a:gd name="connsiteX337" fmla="*/ 202395 w 10267951"/>
              <a:gd name="connsiteY337" fmla="*/ 1369361 h 6842188"/>
              <a:gd name="connsiteX338" fmla="*/ 180189 w 10267951"/>
              <a:gd name="connsiteY338" fmla="*/ 1468733 h 6842188"/>
              <a:gd name="connsiteX339" fmla="*/ 163873 w 10267951"/>
              <a:gd name="connsiteY339" fmla="*/ 1569210 h 6842188"/>
              <a:gd name="connsiteX340" fmla="*/ 153935 w 10267951"/>
              <a:gd name="connsiteY340" fmla="*/ 1671281 h 6842188"/>
              <a:gd name="connsiteX341" fmla="*/ 150256 w 10267951"/>
              <a:gd name="connsiteY341" fmla="*/ 1774211 h 6842188"/>
              <a:gd name="connsiteX342" fmla="*/ 154672 w 10267951"/>
              <a:gd name="connsiteY342" fmla="*/ 1877878 h 6842188"/>
              <a:gd name="connsiteX343" fmla="*/ 166940 w 10267951"/>
              <a:gd name="connsiteY343" fmla="*/ 1981912 h 6842188"/>
              <a:gd name="connsiteX344" fmla="*/ 187673 w 10267951"/>
              <a:gd name="connsiteY344" fmla="*/ 2086805 h 6842188"/>
              <a:gd name="connsiteX345" fmla="*/ 201168 w 10267951"/>
              <a:gd name="connsiteY345" fmla="*/ 2139068 h 6842188"/>
              <a:gd name="connsiteX346" fmla="*/ 217117 w 10267951"/>
              <a:gd name="connsiteY346" fmla="*/ 2191207 h 6842188"/>
              <a:gd name="connsiteX347" fmla="*/ 235396 w 10267951"/>
              <a:gd name="connsiteY347" fmla="*/ 2243592 h 6842188"/>
              <a:gd name="connsiteX348" fmla="*/ 259319 w 10267951"/>
              <a:gd name="connsiteY348" fmla="*/ 2302603 h 6842188"/>
              <a:gd name="connsiteX349" fmla="*/ 259932 w 10267951"/>
              <a:gd name="connsiteY349" fmla="*/ 2303830 h 6842188"/>
              <a:gd name="connsiteX350" fmla="*/ 263982 w 10267951"/>
              <a:gd name="connsiteY350" fmla="*/ 2312417 h 6842188"/>
              <a:gd name="connsiteX351" fmla="*/ 279562 w 10267951"/>
              <a:gd name="connsiteY351" fmla="*/ 2340021 h 6842188"/>
              <a:gd name="connsiteX352" fmla="*/ 302994 w 10267951"/>
              <a:gd name="connsiteY352" fmla="*/ 2378421 h 6842188"/>
              <a:gd name="connsiteX353" fmla="*/ 318453 w 10267951"/>
              <a:gd name="connsiteY353" fmla="*/ 2400994 h 6842188"/>
              <a:gd name="connsiteX354" fmla="*/ 336363 w 10267951"/>
              <a:gd name="connsiteY354" fmla="*/ 2425531 h 6842188"/>
              <a:gd name="connsiteX355" fmla="*/ 356239 w 10267951"/>
              <a:gd name="connsiteY355" fmla="*/ 2451662 h 6842188"/>
              <a:gd name="connsiteX356" fmla="*/ 404330 w 10267951"/>
              <a:gd name="connsiteY356" fmla="*/ 2507850 h 6842188"/>
              <a:gd name="connsiteX357" fmla="*/ 432669 w 10267951"/>
              <a:gd name="connsiteY357" fmla="*/ 2537171 h 6842188"/>
              <a:gd name="connsiteX358" fmla="*/ 463709 w 10267951"/>
              <a:gd name="connsiteY358" fmla="*/ 2567719 h 6842188"/>
              <a:gd name="connsiteX359" fmla="*/ 497445 w 10267951"/>
              <a:gd name="connsiteY359" fmla="*/ 2598143 h 6842188"/>
              <a:gd name="connsiteX360" fmla="*/ 534249 w 10267951"/>
              <a:gd name="connsiteY360" fmla="*/ 2629060 h 6842188"/>
              <a:gd name="connsiteX361" fmla="*/ 573998 w 10267951"/>
              <a:gd name="connsiteY361" fmla="*/ 2659484 h 6842188"/>
              <a:gd name="connsiteX362" fmla="*/ 616937 w 10267951"/>
              <a:gd name="connsiteY362" fmla="*/ 2689542 h 6842188"/>
              <a:gd name="connsiteX363" fmla="*/ 663189 w 10267951"/>
              <a:gd name="connsiteY363" fmla="*/ 2718864 h 6842188"/>
              <a:gd name="connsiteX364" fmla="*/ 712874 w 10267951"/>
              <a:gd name="connsiteY364" fmla="*/ 2747816 h 6842188"/>
              <a:gd name="connsiteX365" fmla="*/ 765751 w 10267951"/>
              <a:gd name="connsiteY365" fmla="*/ 2775174 h 6842188"/>
              <a:gd name="connsiteX366" fmla="*/ 822307 w 10267951"/>
              <a:gd name="connsiteY366" fmla="*/ 2801306 h 6842188"/>
              <a:gd name="connsiteX367" fmla="*/ 881931 w 10267951"/>
              <a:gd name="connsiteY367" fmla="*/ 2825842 h 6842188"/>
              <a:gd name="connsiteX368" fmla="*/ 945603 w 10267951"/>
              <a:gd name="connsiteY368" fmla="*/ 2848415 h 6842188"/>
              <a:gd name="connsiteX369" fmla="*/ 1013323 w 10267951"/>
              <a:gd name="connsiteY369" fmla="*/ 2868658 h 6842188"/>
              <a:gd name="connsiteX370" fmla="*/ 1084110 w 10267951"/>
              <a:gd name="connsiteY370" fmla="*/ 2886446 h 6842188"/>
              <a:gd name="connsiteX371" fmla="*/ 1159315 w 10267951"/>
              <a:gd name="connsiteY371" fmla="*/ 2901537 h 6842188"/>
              <a:gd name="connsiteX372" fmla="*/ 1238444 w 10267951"/>
              <a:gd name="connsiteY372" fmla="*/ 2913805 h 6842188"/>
              <a:gd name="connsiteX373" fmla="*/ 1321254 w 10267951"/>
              <a:gd name="connsiteY373" fmla="*/ 2922515 h 6842188"/>
              <a:gd name="connsiteX374" fmla="*/ 1408726 w 10267951"/>
              <a:gd name="connsiteY374" fmla="*/ 2928037 h 6842188"/>
              <a:gd name="connsiteX375" fmla="*/ 1499879 w 10267951"/>
              <a:gd name="connsiteY375" fmla="*/ 2929630 h 6842188"/>
              <a:gd name="connsiteX376" fmla="*/ 1599253 w 10267951"/>
              <a:gd name="connsiteY376" fmla="*/ 2926932 h 6842188"/>
              <a:gd name="connsiteX377" fmla="*/ 1601092 w 10267951"/>
              <a:gd name="connsiteY377" fmla="*/ 2926932 h 6842188"/>
              <a:gd name="connsiteX378" fmla="*/ 1611520 w 10267951"/>
              <a:gd name="connsiteY378" fmla="*/ 2926196 h 6842188"/>
              <a:gd name="connsiteX379" fmla="*/ 1613360 w 10267951"/>
              <a:gd name="connsiteY379" fmla="*/ 2926196 h 6842188"/>
              <a:gd name="connsiteX380" fmla="*/ 1658631 w 10267951"/>
              <a:gd name="connsiteY380" fmla="*/ 2924355 h 6842188"/>
              <a:gd name="connsiteX381" fmla="*/ 1660225 w 10267951"/>
              <a:gd name="connsiteY381" fmla="*/ 2924355 h 6842188"/>
              <a:gd name="connsiteX382" fmla="*/ 1733834 w 10267951"/>
              <a:gd name="connsiteY382" fmla="*/ 2922882 h 6842188"/>
              <a:gd name="connsiteX383" fmla="*/ 1779717 w 10267951"/>
              <a:gd name="connsiteY383" fmla="*/ 2922882 h 6842188"/>
              <a:gd name="connsiteX384" fmla="*/ 1781067 w 10267951"/>
              <a:gd name="connsiteY384" fmla="*/ 2922882 h 6842188"/>
              <a:gd name="connsiteX385" fmla="*/ 1831612 w 10267951"/>
              <a:gd name="connsiteY385" fmla="*/ 2922882 h 6842188"/>
              <a:gd name="connsiteX386" fmla="*/ 1888292 w 10267951"/>
              <a:gd name="connsiteY386" fmla="*/ 2923988 h 6842188"/>
              <a:gd name="connsiteX387" fmla="*/ 1889640 w 10267951"/>
              <a:gd name="connsiteY387" fmla="*/ 2923988 h 6842188"/>
              <a:gd name="connsiteX388" fmla="*/ 1950000 w 10267951"/>
              <a:gd name="connsiteY388" fmla="*/ 2926318 h 6842188"/>
              <a:gd name="connsiteX389" fmla="*/ 2015267 w 10267951"/>
              <a:gd name="connsiteY389" fmla="*/ 2929875 h 6842188"/>
              <a:gd name="connsiteX390" fmla="*/ 2084827 w 10267951"/>
              <a:gd name="connsiteY390" fmla="*/ 2934537 h 6842188"/>
              <a:gd name="connsiteX391" fmla="*/ 2156719 w 10267951"/>
              <a:gd name="connsiteY391" fmla="*/ 2940427 h 6842188"/>
              <a:gd name="connsiteX392" fmla="*/ 2158804 w 10267951"/>
              <a:gd name="connsiteY392" fmla="*/ 2940427 h 6842188"/>
              <a:gd name="connsiteX393" fmla="*/ 2232413 w 10267951"/>
              <a:gd name="connsiteY393" fmla="*/ 2948524 h 6842188"/>
              <a:gd name="connsiteX394" fmla="*/ 2234376 w 10267951"/>
              <a:gd name="connsiteY394" fmla="*/ 2948524 h 6842188"/>
              <a:gd name="connsiteX395" fmla="*/ 2389446 w 10267951"/>
              <a:gd name="connsiteY395" fmla="*/ 2969870 h 6842188"/>
              <a:gd name="connsiteX396" fmla="*/ 2392269 w 10267951"/>
              <a:gd name="connsiteY396" fmla="*/ 2969870 h 6842188"/>
              <a:gd name="connsiteX397" fmla="*/ 2471030 w 10267951"/>
              <a:gd name="connsiteY397" fmla="*/ 2983733 h 6842188"/>
              <a:gd name="connsiteX398" fmla="*/ 2472993 w 10267951"/>
              <a:gd name="connsiteY398" fmla="*/ 2983733 h 6842188"/>
              <a:gd name="connsiteX399" fmla="*/ 2553103 w 10267951"/>
              <a:gd name="connsiteY399" fmla="*/ 2999927 h 6842188"/>
              <a:gd name="connsiteX400" fmla="*/ 2555434 w 10267951"/>
              <a:gd name="connsiteY400" fmla="*/ 2999927 h 6842188"/>
              <a:gd name="connsiteX401" fmla="*/ 2635792 w 10267951"/>
              <a:gd name="connsiteY401" fmla="*/ 3018696 h 6842188"/>
              <a:gd name="connsiteX402" fmla="*/ 2638122 w 10267951"/>
              <a:gd name="connsiteY402" fmla="*/ 3019312 h 6842188"/>
              <a:gd name="connsiteX403" fmla="*/ 2718602 w 10267951"/>
              <a:gd name="connsiteY403" fmla="*/ 3040903 h 6842188"/>
              <a:gd name="connsiteX404" fmla="*/ 2720810 w 10267951"/>
              <a:gd name="connsiteY404" fmla="*/ 3041517 h 6842188"/>
              <a:gd name="connsiteX405" fmla="*/ 2801044 w 10267951"/>
              <a:gd name="connsiteY405" fmla="*/ 3066052 h 6842188"/>
              <a:gd name="connsiteX406" fmla="*/ 2803743 w 10267951"/>
              <a:gd name="connsiteY406" fmla="*/ 3066913 h 6842188"/>
              <a:gd name="connsiteX407" fmla="*/ 2882750 w 10267951"/>
              <a:gd name="connsiteY407" fmla="*/ 3094024 h 6842188"/>
              <a:gd name="connsiteX408" fmla="*/ 2885694 w 10267951"/>
              <a:gd name="connsiteY408" fmla="*/ 3095128 h 6842188"/>
              <a:gd name="connsiteX409" fmla="*/ 2963720 w 10267951"/>
              <a:gd name="connsiteY409" fmla="*/ 3125553 h 6842188"/>
              <a:gd name="connsiteX410" fmla="*/ 2966911 w 10267951"/>
              <a:gd name="connsiteY410" fmla="*/ 3126903 h 6842188"/>
              <a:gd name="connsiteX411" fmla="*/ 3042728 w 10267951"/>
              <a:gd name="connsiteY411" fmla="*/ 3160764 h 6842188"/>
              <a:gd name="connsiteX412" fmla="*/ 3046040 w 10267951"/>
              <a:gd name="connsiteY412" fmla="*/ 3162235 h 6842188"/>
              <a:gd name="connsiteX413" fmla="*/ 3119649 w 10267951"/>
              <a:gd name="connsiteY413" fmla="*/ 3199040 h 6842188"/>
              <a:gd name="connsiteX414" fmla="*/ 3123453 w 10267951"/>
              <a:gd name="connsiteY414" fmla="*/ 3201003 h 6842188"/>
              <a:gd name="connsiteX415" fmla="*/ 3194118 w 10267951"/>
              <a:gd name="connsiteY415" fmla="*/ 3241733 h 6842188"/>
              <a:gd name="connsiteX416" fmla="*/ 3197675 w 10267951"/>
              <a:gd name="connsiteY416" fmla="*/ 3243819 h 6842188"/>
              <a:gd name="connsiteX417" fmla="*/ 3265763 w 10267951"/>
              <a:gd name="connsiteY417" fmla="*/ 3287984 h 6842188"/>
              <a:gd name="connsiteX418" fmla="*/ 3269934 w 10267951"/>
              <a:gd name="connsiteY418" fmla="*/ 3290928 h 6842188"/>
              <a:gd name="connsiteX419" fmla="*/ 3334219 w 10267951"/>
              <a:gd name="connsiteY419" fmla="*/ 3339388 h 6842188"/>
              <a:gd name="connsiteX420" fmla="*/ 3338268 w 10267951"/>
              <a:gd name="connsiteY420" fmla="*/ 3342578 h 6842188"/>
              <a:gd name="connsiteX421" fmla="*/ 3398628 w 10267951"/>
              <a:gd name="connsiteY421" fmla="*/ 3394472 h 6842188"/>
              <a:gd name="connsiteX422" fmla="*/ 3402677 w 10267951"/>
              <a:gd name="connsiteY422" fmla="*/ 3398275 h 6842188"/>
              <a:gd name="connsiteX423" fmla="*/ 3458620 w 10267951"/>
              <a:gd name="connsiteY423" fmla="*/ 3453971 h 6842188"/>
              <a:gd name="connsiteX424" fmla="*/ 3462668 w 10267951"/>
              <a:gd name="connsiteY424" fmla="*/ 3458389 h 6842188"/>
              <a:gd name="connsiteX425" fmla="*/ 3514440 w 10267951"/>
              <a:gd name="connsiteY425" fmla="*/ 3518626 h 6842188"/>
              <a:gd name="connsiteX426" fmla="*/ 3518243 w 10267951"/>
              <a:gd name="connsiteY426" fmla="*/ 3523534 h 6842188"/>
              <a:gd name="connsiteX427" fmla="*/ 3566090 w 10267951"/>
              <a:gd name="connsiteY427" fmla="*/ 3589537 h 6842188"/>
              <a:gd name="connsiteX428" fmla="*/ 3567806 w 10267951"/>
              <a:gd name="connsiteY428" fmla="*/ 3591867 h 6842188"/>
              <a:gd name="connsiteX429" fmla="*/ 3568788 w 10267951"/>
              <a:gd name="connsiteY429" fmla="*/ 3593463 h 6842188"/>
              <a:gd name="connsiteX430" fmla="*/ 3569770 w 10267951"/>
              <a:gd name="connsiteY430" fmla="*/ 3595057 h 6842188"/>
              <a:gd name="connsiteX431" fmla="*/ 3575045 w 10267951"/>
              <a:gd name="connsiteY431" fmla="*/ 3603399 h 6842188"/>
              <a:gd name="connsiteX432" fmla="*/ 3577008 w 10267951"/>
              <a:gd name="connsiteY432" fmla="*/ 3606467 h 6842188"/>
              <a:gd name="connsiteX433" fmla="*/ 3585472 w 10267951"/>
              <a:gd name="connsiteY433" fmla="*/ 3621435 h 6842188"/>
              <a:gd name="connsiteX434" fmla="*/ 3587312 w 10267951"/>
              <a:gd name="connsiteY434" fmla="*/ 3624870 h 6842188"/>
              <a:gd name="connsiteX435" fmla="*/ 3598846 w 10267951"/>
              <a:gd name="connsiteY435" fmla="*/ 3647934 h 6842188"/>
              <a:gd name="connsiteX436" fmla="*/ 3600195 w 10267951"/>
              <a:gd name="connsiteY436" fmla="*/ 3650509 h 6842188"/>
              <a:gd name="connsiteX437" fmla="*/ 3614426 w 10267951"/>
              <a:gd name="connsiteY437" fmla="*/ 3681916 h 6842188"/>
              <a:gd name="connsiteX438" fmla="*/ 3615653 w 10267951"/>
              <a:gd name="connsiteY438" fmla="*/ 3684738 h 6842188"/>
              <a:gd name="connsiteX439" fmla="*/ 3631601 w 10267951"/>
              <a:gd name="connsiteY439" fmla="*/ 3723872 h 6842188"/>
              <a:gd name="connsiteX440" fmla="*/ 3632705 w 10267951"/>
              <a:gd name="connsiteY440" fmla="*/ 3726573 h 6842188"/>
              <a:gd name="connsiteX441" fmla="*/ 3649758 w 10267951"/>
              <a:gd name="connsiteY441" fmla="*/ 3773559 h 6842188"/>
              <a:gd name="connsiteX442" fmla="*/ 3651108 w 10267951"/>
              <a:gd name="connsiteY442" fmla="*/ 3777485 h 6842188"/>
              <a:gd name="connsiteX443" fmla="*/ 3667916 w 10267951"/>
              <a:gd name="connsiteY443" fmla="*/ 3833061 h 6842188"/>
              <a:gd name="connsiteX444" fmla="*/ 3668774 w 10267951"/>
              <a:gd name="connsiteY444" fmla="*/ 3836005 h 6842188"/>
              <a:gd name="connsiteX445" fmla="*/ 3685458 w 10267951"/>
              <a:gd name="connsiteY445" fmla="*/ 3900168 h 6842188"/>
              <a:gd name="connsiteX446" fmla="*/ 3686195 w 10267951"/>
              <a:gd name="connsiteY446" fmla="*/ 3903481 h 6842188"/>
              <a:gd name="connsiteX447" fmla="*/ 3701899 w 10267951"/>
              <a:gd name="connsiteY447" fmla="*/ 3977090 h 6842188"/>
              <a:gd name="connsiteX448" fmla="*/ 3701899 w 10267951"/>
              <a:gd name="connsiteY448" fmla="*/ 3980034 h 6842188"/>
              <a:gd name="connsiteX449" fmla="*/ 3716130 w 10267951"/>
              <a:gd name="connsiteY449" fmla="*/ 4062477 h 6842188"/>
              <a:gd name="connsiteX450" fmla="*/ 3716130 w 10267951"/>
              <a:gd name="connsiteY450" fmla="*/ 4065666 h 6842188"/>
              <a:gd name="connsiteX451" fmla="*/ 3721772 w 10267951"/>
              <a:gd name="connsiteY451" fmla="*/ 4109830 h 6842188"/>
              <a:gd name="connsiteX452" fmla="*/ 3727294 w 10267951"/>
              <a:gd name="connsiteY452" fmla="*/ 4158291 h 6842188"/>
              <a:gd name="connsiteX453" fmla="*/ 3727294 w 10267951"/>
              <a:gd name="connsiteY453" fmla="*/ 4159885 h 6842188"/>
              <a:gd name="connsiteX454" fmla="*/ 3731956 w 10267951"/>
              <a:gd name="connsiteY454" fmla="*/ 4209940 h 6842188"/>
              <a:gd name="connsiteX455" fmla="*/ 3731956 w 10267951"/>
              <a:gd name="connsiteY455" fmla="*/ 4211290 h 6842188"/>
              <a:gd name="connsiteX456" fmla="*/ 3735757 w 10267951"/>
              <a:gd name="connsiteY456" fmla="*/ 4263061 h 6842188"/>
              <a:gd name="connsiteX457" fmla="*/ 3735757 w 10267951"/>
              <a:gd name="connsiteY457" fmla="*/ 4264901 h 6842188"/>
              <a:gd name="connsiteX458" fmla="*/ 3738457 w 10267951"/>
              <a:gd name="connsiteY458" fmla="*/ 4319004 h 6842188"/>
              <a:gd name="connsiteX459" fmla="*/ 3738457 w 10267951"/>
              <a:gd name="connsiteY459" fmla="*/ 4320844 h 6842188"/>
              <a:gd name="connsiteX460" fmla="*/ 3740052 w 10267951"/>
              <a:gd name="connsiteY460" fmla="*/ 4377769 h 6842188"/>
              <a:gd name="connsiteX461" fmla="*/ 3740052 w 10267951"/>
              <a:gd name="connsiteY461" fmla="*/ 4379241 h 6842188"/>
              <a:gd name="connsiteX462" fmla="*/ 3740052 w 10267951"/>
              <a:gd name="connsiteY462" fmla="*/ 4438742 h 6842188"/>
              <a:gd name="connsiteX463" fmla="*/ 3740052 w 10267951"/>
              <a:gd name="connsiteY463" fmla="*/ 4440215 h 6842188"/>
              <a:gd name="connsiteX464" fmla="*/ 3739317 w 10267951"/>
              <a:gd name="connsiteY464" fmla="*/ 4502537 h 6842188"/>
              <a:gd name="connsiteX465" fmla="*/ 3739317 w 10267951"/>
              <a:gd name="connsiteY465" fmla="*/ 4503886 h 6842188"/>
              <a:gd name="connsiteX466" fmla="*/ 3737354 w 10267951"/>
              <a:gd name="connsiteY466" fmla="*/ 4568416 h 6842188"/>
              <a:gd name="connsiteX467" fmla="*/ 3737354 w 10267951"/>
              <a:gd name="connsiteY467" fmla="*/ 4570134 h 6842188"/>
              <a:gd name="connsiteX468" fmla="*/ 3726679 w 10267951"/>
              <a:gd name="connsiteY468" fmla="*/ 4773173 h 6842188"/>
              <a:gd name="connsiteX469" fmla="*/ 3722754 w 10267951"/>
              <a:gd name="connsiteY469" fmla="*/ 4909227 h 6842188"/>
              <a:gd name="connsiteX470" fmla="*/ 3703985 w 10267951"/>
              <a:gd name="connsiteY470" fmla="*/ 5801740 h 6842188"/>
              <a:gd name="connsiteX471" fmla="*/ 3706438 w 10267951"/>
              <a:gd name="connsiteY471" fmla="*/ 5878906 h 6842188"/>
              <a:gd name="connsiteX472" fmla="*/ 3710363 w 10267951"/>
              <a:gd name="connsiteY472" fmla="*/ 5940247 h 6842188"/>
              <a:gd name="connsiteX473" fmla="*/ 3716743 w 10267951"/>
              <a:gd name="connsiteY473" fmla="*/ 6013856 h 6842188"/>
              <a:gd name="connsiteX474" fmla="*/ 3726679 w 10267951"/>
              <a:gd name="connsiteY474" fmla="*/ 6097648 h 6842188"/>
              <a:gd name="connsiteX475" fmla="*/ 3741034 w 10267951"/>
              <a:gd name="connsiteY475" fmla="*/ 6188678 h 6842188"/>
              <a:gd name="connsiteX476" fmla="*/ 3760173 w 10267951"/>
              <a:gd name="connsiteY476" fmla="*/ 6284862 h 6842188"/>
              <a:gd name="connsiteX477" fmla="*/ 3777960 w 10267951"/>
              <a:gd name="connsiteY477" fmla="*/ 6362028 h 6842188"/>
              <a:gd name="connsiteX478" fmla="*/ 3797468 w 10267951"/>
              <a:gd name="connsiteY478" fmla="*/ 6437968 h 6842188"/>
              <a:gd name="connsiteX479" fmla="*/ 3820531 w 10267951"/>
              <a:gd name="connsiteY479" fmla="*/ 6511576 h 6842188"/>
              <a:gd name="connsiteX480" fmla="*/ 3848012 w 10267951"/>
              <a:gd name="connsiteY480" fmla="*/ 6583469 h 6842188"/>
              <a:gd name="connsiteX481" fmla="*/ 3881014 w 10267951"/>
              <a:gd name="connsiteY481" fmla="*/ 6653152 h 6842188"/>
              <a:gd name="connsiteX482" fmla="*/ 3921499 w 10267951"/>
              <a:gd name="connsiteY482" fmla="*/ 6720014 h 6842188"/>
              <a:gd name="connsiteX483" fmla="*/ 3944685 w 10267951"/>
              <a:gd name="connsiteY483" fmla="*/ 6752525 h 6842188"/>
              <a:gd name="connsiteX484" fmla="*/ 3970081 w 10267951"/>
              <a:gd name="connsiteY484" fmla="*/ 6784176 h 6842188"/>
              <a:gd name="connsiteX485" fmla="*/ 3997929 w 10267951"/>
              <a:gd name="connsiteY485" fmla="*/ 6814602 h 6842188"/>
              <a:gd name="connsiteX486" fmla="*/ 4027527 w 10267951"/>
              <a:gd name="connsiteY486" fmla="*/ 6842188 h 6842188"/>
              <a:gd name="connsiteX487" fmla="*/ 3823538 w 10267951"/>
              <a:gd name="connsiteY487" fmla="*/ 6842188 h 6842188"/>
              <a:gd name="connsiteX488" fmla="*/ 3797835 w 10267951"/>
              <a:gd name="connsiteY488" fmla="*/ 6805644 h 6842188"/>
              <a:gd name="connsiteX489" fmla="*/ 3794769 w 10267951"/>
              <a:gd name="connsiteY489" fmla="*/ 6800983 h 6842188"/>
              <a:gd name="connsiteX490" fmla="*/ 3750725 w 10267951"/>
              <a:gd name="connsiteY490" fmla="*/ 6728356 h 6842188"/>
              <a:gd name="connsiteX491" fmla="*/ 3747044 w 10267951"/>
              <a:gd name="connsiteY491" fmla="*/ 6721608 h 6842188"/>
              <a:gd name="connsiteX492" fmla="*/ 3711099 w 10267951"/>
              <a:gd name="connsiteY492" fmla="*/ 6645669 h 6842188"/>
              <a:gd name="connsiteX493" fmla="*/ 3708767 w 10267951"/>
              <a:gd name="connsiteY493" fmla="*/ 6640148 h 6842188"/>
              <a:gd name="connsiteX494" fmla="*/ 3679448 w 10267951"/>
              <a:gd name="connsiteY494" fmla="*/ 6563227 h 6842188"/>
              <a:gd name="connsiteX495" fmla="*/ 3677852 w 10267951"/>
              <a:gd name="connsiteY495" fmla="*/ 6558686 h 6842188"/>
              <a:gd name="connsiteX496" fmla="*/ 3653315 w 10267951"/>
              <a:gd name="connsiteY496" fmla="*/ 6480660 h 6842188"/>
              <a:gd name="connsiteX497" fmla="*/ 3652212 w 10267951"/>
              <a:gd name="connsiteY497" fmla="*/ 6476858 h 6842188"/>
              <a:gd name="connsiteX498" fmla="*/ 3632092 w 10267951"/>
              <a:gd name="connsiteY498" fmla="*/ 6398220 h 6842188"/>
              <a:gd name="connsiteX499" fmla="*/ 3632092 w 10267951"/>
              <a:gd name="connsiteY499" fmla="*/ 6396502 h 6842188"/>
              <a:gd name="connsiteX500" fmla="*/ 3613690 w 10267951"/>
              <a:gd name="connsiteY500" fmla="*/ 6317249 h 6842188"/>
              <a:gd name="connsiteX501" fmla="*/ 3613690 w 10267951"/>
              <a:gd name="connsiteY501" fmla="*/ 6314917 h 6842188"/>
              <a:gd name="connsiteX502" fmla="*/ 3594061 w 10267951"/>
              <a:gd name="connsiteY502" fmla="*/ 6216035 h 6842188"/>
              <a:gd name="connsiteX503" fmla="*/ 3594061 w 10267951"/>
              <a:gd name="connsiteY503" fmla="*/ 6213091 h 6842188"/>
              <a:gd name="connsiteX504" fmla="*/ 3579340 w 10267951"/>
              <a:gd name="connsiteY504" fmla="*/ 6119118 h 6842188"/>
              <a:gd name="connsiteX505" fmla="*/ 3579340 w 10267951"/>
              <a:gd name="connsiteY505" fmla="*/ 6116420 h 6842188"/>
              <a:gd name="connsiteX506" fmla="*/ 3569034 w 10267951"/>
              <a:gd name="connsiteY506" fmla="*/ 6029806 h 6842188"/>
              <a:gd name="connsiteX507" fmla="*/ 3569034 w 10267951"/>
              <a:gd name="connsiteY507" fmla="*/ 6028088 h 6842188"/>
              <a:gd name="connsiteX508" fmla="*/ 3562408 w 10267951"/>
              <a:gd name="connsiteY508" fmla="*/ 5951166 h 6842188"/>
              <a:gd name="connsiteX509" fmla="*/ 3559955 w 10267951"/>
              <a:gd name="connsiteY509" fmla="*/ 5916937 h 6842188"/>
              <a:gd name="connsiteX510" fmla="*/ 3559955 w 10267951"/>
              <a:gd name="connsiteY510" fmla="*/ 5915588 h 6842188"/>
              <a:gd name="connsiteX511" fmla="*/ 3557010 w 10267951"/>
              <a:gd name="connsiteY511" fmla="*/ 5858419 h 6842188"/>
              <a:gd name="connsiteX512" fmla="*/ 3557010 w 10267951"/>
              <a:gd name="connsiteY512" fmla="*/ 5856209 h 6842188"/>
              <a:gd name="connsiteX513" fmla="*/ 3555785 w 10267951"/>
              <a:gd name="connsiteY513" fmla="*/ 5804561 h 6842188"/>
              <a:gd name="connsiteX514" fmla="*/ 3555785 w 10267951"/>
              <a:gd name="connsiteY514" fmla="*/ 5787877 h 6842188"/>
              <a:gd name="connsiteX515" fmla="*/ 3574432 w 10267951"/>
              <a:gd name="connsiteY515" fmla="*/ 4904564 h 6842188"/>
              <a:gd name="connsiteX516" fmla="*/ 3578479 w 10267951"/>
              <a:gd name="connsiteY516" fmla="*/ 4766917 h 6842188"/>
              <a:gd name="connsiteX517" fmla="*/ 3578479 w 10267951"/>
              <a:gd name="connsiteY517" fmla="*/ 4765198 h 6842188"/>
              <a:gd name="connsiteX518" fmla="*/ 3589154 w 10267951"/>
              <a:gd name="connsiteY518" fmla="*/ 4562160 h 6842188"/>
              <a:gd name="connsiteX519" fmla="*/ 3590993 w 10267951"/>
              <a:gd name="connsiteY519" fmla="*/ 4499102 h 6842188"/>
              <a:gd name="connsiteX520" fmla="*/ 3591852 w 10267951"/>
              <a:gd name="connsiteY520" fmla="*/ 4437760 h 6842188"/>
              <a:gd name="connsiteX521" fmla="*/ 3591852 w 10267951"/>
              <a:gd name="connsiteY521" fmla="*/ 4379855 h 6842188"/>
              <a:gd name="connsiteX522" fmla="*/ 3590380 w 10267951"/>
              <a:gd name="connsiteY522" fmla="*/ 4324524 h 6842188"/>
              <a:gd name="connsiteX523" fmla="*/ 3587803 w 10267951"/>
              <a:gd name="connsiteY523" fmla="*/ 4272262 h 6842188"/>
              <a:gd name="connsiteX524" fmla="*/ 3584122 w 10267951"/>
              <a:gd name="connsiteY524" fmla="*/ 4222085 h 6842188"/>
              <a:gd name="connsiteX525" fmla="*/ 3579584 w 10267951"/>
              <a:gd name="connsiteY525" fmla="*/ 4173625 h 6842188"/>
              <a:gd name="connsiteX526" fmla="*/ 3568911 w 10267951"/>
              <a:gd name="connsiteY526" fmla="*/ 4085663 h 6842188"/>
              <a:gd name="connsiteX527" fmla="*/ 3555169 w 10267951"/>
              <a:gd name="connsiteY527" fmla="*/ 4006165 h 6842188"/>
              <a:gd name="connsiteX528" fmla="*/ 3540203 w 10267951"/>
              <a:gd name="connsiteY528" fmla="*/ 3935623 h 6842188"/>
              <a:gd name="connsiteX529" fmla="*/ 3524378 w 10267951"/>
              <a:gd name="connsiteY529" fmla="*/ 3874282 h 6842188"/>
              <a:gd name="connsiteX530" fmla="*/ 3508550 w 10267951"/>
              <a:gd name="connsiteY530" fmla="*/ 3822142 h 6842188"/>
              <a:gd name="connsiteX531" fmla="*/ 3492602 w 10267951"/>
              <a:gd name="connsiteY531" fmla="*/ 3778467 h 6842188"/>
              <a:gd name="connsiteX532" fmla="*/ 3477759 w 10267951"/>
              <a:gd name="connsiteY532" fmla="*/ 3741663 h 6842188"/>
              <a:gd name="connsiteX533" fmla="*/ 3464753 w 10267951"/>
              <a:gd name="connsiteY533" fmla="*/ 3713077 h 6842188"/>
              <a:gd name="connsiteX534" fmla="*/ 3454695 w 10267951"/>
              <a:gd name="connsiteY534" fmla="*/ 3692958 h 6842188"/>
              <a:gd name="connsiteX535" fmla="*/ 3444389 w 10267951"/>
              <a:gd name="connsiteY535" fmla="*/ 3675537 h 6842188"/>
              <a:gd name="connsiteX536" fmla="*/ 3399365 w 10267951"/>
              <a:gd name="connsiteY536" fmla="*/ 3613337 h 6842188"/>
              <a:gd name="connsiteX537" fmla="*/ 3351641 w 10267951"/>
              <a:gd name="connsiteY537" fmla="*/ 3557762 h 6842188"/>
              <a:gd name="connsiteX538" fmla="*/ 3299746 w 10267951"/>
              <a:gd name="connsiteY538" fmla="*/ 3506114 h 6842188"/>
              <a:gd name="connsiteX539" fmla="*/ 3240982 w 10267951"/>
              <a:gd name="connsiteY539" fmla="*/ 3459494 h 6842188"/>
              <a:gd name="connsiteX540" fmla="*/ 3180868 w 10267951"/>
              <a:gd name="connsiteY540" fmla="*/ 3414591 h 6842188"/>
              <a:gd name="connsiteX541" fmla="*/ 3116459 w 10267951"/>
              <a:gd name="connsiteY541" fmla="*/ 3372758 h 6842188"/>
              <a:gd name="connsiteX542" fmla="*/ 3049353 w 10267951"/>
              <a:gd name="connsiteY542" fmla="*/ 3334235 h 6842188"/>
              <a:gd name="connsiteX543" fmla="*/ 2979179 w 10267951"/>
              <a:gd name="connsiteY543" fmla="*/ 3298904 h 6842188"/>
              <a:gd name="connsiteX544" fmla="*/ 2906673 w 10267951"/>
              <a:gd name="connsiteY544" fmla="*/ 3266639 h 6842188"/>
              <a:gd name="connsiteX545" fmla="*/ 2831715 w 10267951"/>
              <a:gd name="connsiteY545" fmla="*/ 3237440 h 6842188"/>
              <a:gd name="connsiteX546" fmla="*/ 2755530 w 10267951"/>
              <a:gd name="connsiteY546" fmla="*/ 3211308 h 6842188"/>
              <a:gd name="connsiteX547" fmla="*/ 2677872 w 10267951"/>
              <a:gd name="connsiteY547" fmla="*/ 3187877 h 6842188"/>
              <a:gd name="connsiteX548" fmla="*/ 2599722 w 10267951"/>
              <a:gd name="connsiteY548" fmla="*/ 3166898 h 6842188"/>
              <a:gd name="connsiteX549" fmla="*/ 2521697 w 10267951"/>
              <a:gd name="connsiteY549" fmla="*/ 3148617 h 6842188"/>
              <a:gd name="connsiteX550" fmla="*/ 2443550 w 10267951"/>
              <a:gd name="connsiteY550" fmla="*/ 3132915 h 6842188"/>
              <a:gd name="connsiteX551" fmla="*/ 2367118 w 10267951"/>
              <a:gd name="connsiteY551" fmla="*/ 3119420 h 6842188"/>
              <a:gd name="connsiteX552" fmla="*/ 2214379 w 10267951"/>
              <a:gd name="connsiteY552" fmla="*/ 3098319 h 6842188"/>
              <a:gd name="connsiteX553" fmla="*/ 2143469 w 10267951"/>
              <a:gd name="connsiteY553" fmla="*/ 3090467 h 6842188"/>
              <a:gd name="connsiteX554" fmla="*/ 2073663 w 10267951"/>
              <a:gd name="connsiteY554" fmla="*/ 3084700 h 6842188"/>
              <a:gd name="connsiteX555" fmla="*/ 2006188 w 10267951"/>
              <a:gd name="connsiteY555" fmla="*/ 3080162 h 6842188"/>
              <a:gd name="connsiteX556" fmla="*/ 1943129 w 10267951"/>
              <a:gd name="connsiteY556" fmla="*/ 3076727 h 6842188"/>
              <a:gd name="connsiteX557" fmla="*/ 1884610 w 10267951"/>
              <a:gd name="connsiteY557" fmla="*/ 3074518 h 6842188"/>
              <a:gd name="connsiteX558" fmla="*/ 1829649 w 10267951"/>
              <a:gd name="connsiteY558" fmla="*/ 3073292 h 6842188"/>
              <a:gd name="connsiteX559" fmla="*/ 1780576 w 10267951"/>
              <a:gd name="connsiteY559" fmla="*/ 3073292 h 6842188"/>
              <a:gd name="connsiteX560" fmla="*/ 1664764 w 10267951"/>
              <a:gd name="connsiteY560" fmla="*/ 3075255 h 6842188"/>
              <a:gd name="connsiteX561" fmla="*/ 1607227 w 10267951"/>
              <a:gd name="connsiteY561" fmla="*/ 3078075 h 6842188"/>
              <a:gd name="connsiteX562" fmla="*/ 1602320 w 10267951"/>
              <a:gd name="connsiteY562" fmla="*/ 3078075 h 6842188"/>
              <a:gd name="connsiteX563" fmla="*/ 1502333 w 10267951"/>
              <a:gd name="connsiteY563" fmla="*/ 3080652 h 6842188"/>
              <a:gd name="connsiteX564" fmla="*/ 1498897 w 10267951"/>
              <a:gd name="connsiteY564" fmla="*/ 3080652 h 6842188"/>
              <a:gd name="connsiteX565" fmla="*/ 1404433 w 10267951"/>
              <a:gd name="connsiteY565" fmla="*/ 3078935 h 6842188"/>
              <a:gd name="connsiteX566" fmla="*/ 1400875 w 10267951"/>
              <a:gd name="connsiteY566" fmla="*/ 3078935 h 6842188"/>
              <a:gd name="connsiteX567" fmla="*/ 1310090 w 10267951"/>
              <a:gd name="connsiteY567" fmla="*/ 3073168 h 6842188"/>
              <a:gd name="connsiteX568" fmla="*/ 1306901 w 10267951"/>
              <a:gd name="connsiteY568" fmla="*/ 3073168 h 6842188"/>
              <a:gd name="connsiteX569" fmla="*/ 1221024 w 10267951"/>
              <a:gd name="connsiteY569" fmla="*/ 3064090 h 6842188"/>
              <a:gd name="connsiteX570" fmla="*/ 1217711 w 10267951"/>
              <a:gd name="connsiteY570" fmla="*/ 3064090 h 6842188"/>
              <a:gd name="connsiteX571" fmla="*/ 1135024 w 10267951"/>
              <a:gd name="connsiteY571" fmla="*/ 3051821 h 6842188"/>
              <a:gd name="connsiteX572" fmla="*/ 1131465 w 10267951"/>
              <a:gd name="connsiteY572" fmla="*/ 3051209 h 6842188"/>
              <a:gd name="connsiteX573" fmla="*/ 1052582 w 10267951"/>
              <a:gd name="connsiteY573" fmla="*/ 3035383 h 6842188"/>
              <a:gd name="connsiteX574" fmla="*/ 1048901 w 10267951"/>
              <a:gd name="connsiteY574" fmla="*/ 3034525 h 6842188"/>
              <a:gd name="connsiteX575" fmla="*/ 975291 w 10267951"/>
              <a:gd name="connsiteY575" fmla="*/ 3015876 h 6842188"/>
              <a:gd name="connsiteX576" fmla="*/ 972102 w 10267951"/>
              <a:gd name="connsiteY576" fmla="*/ 3015017 h 6842188"/>
              <a:gd name="connsiteX577" fmla="*/ 901070 w 10267951"/>
              <a:gd name="connsiteY577" fmla="*/ 2993793 h 6842188"/>
              <a:gd name="connsiteX578" fmla="*/ 897389 w 10267951"/>
              <a:gd name="connsiteY578" fmla="*/ 2992566 h 6842188"/>
              <a:gd name="connsiteX579" fmla="*/ 830404 w 10267951"/>
              <a:gd name="connsiteY579" fmla="*/ 2968767 h 6842188"/>
              <a:gd name="connsiteX580" fmla="*/ 827214 w 10267951"/>
              <a:gd name="connsiteY580" fmla="*/ 2967662 h 6842188"/>
              <a:gd name="connsiteX581" fmla="*/ 764279 w 10267951"/>
              <a:gd name="connsiteY581" fmla="*/ 2942143 h 6842188"/>
              <a:gd name="connsiteX582" fmla="*/ 760844 w 10267951"/>
              <a:gd name="connsiteY582" fmla="*/ 2940671 h 6842188"/>
              <a:gd name="connsiteX583" fmla="*/ 701465 w 10267951"/>
              <a:gd name="connsiteY583" fmla="*/ 2912087 h 6842188"/>
              <a:gd name="connsiteX584" fmla="*/ 698521 w 10267951"/>
              <a:gd name="connsiteY584" fmla="*/ 2910614 h 6842188"/>
              <a:gd name="connsiteX585" fmla="*/ 642456 w 10267951"/>
              <a:gd name="connsiteY585" fmla="*/ 2881786 h 6842188"/>
              <a:gd name="connsiteX586" fmla="*/ 639143 w 10267951"/>
              <a:gd name="connsiteY586" fmla="*/ 2879945 h 6842188"/>
              <a:gd name="connsiteX587" fmla="*/ 586513 w 10267951"/>
              <a:gd name="connsiteY587" fmla="*/ 2849274 h 6842188"/>
              <a:gd name="connsiteX588" fmla="*/ 583937 w 10267951"/>
              <a:gd name="connsiteY588" fmla="*/ 2847802 h 6842188"/>
              <a:gd name="connsiteX589" fmla="*/ 534863 w 10267951"/>
              <a:gd name="connsiteY589" fmla="*/ 2816764 h 6842188"/>
              <a:gd name="connsiteX590" fmla="*/ 531920 w 10267951"/>
              <a:gd name="connsiteY590" fmla="*/ 2814800 h 6842188"/>
              <a:gd name="connsiteX591" fmla="*/ 486282 w 10267951"/>
              <a:gd name="connsiteY591" fmla="*/ 2782781 h 6842188"/>
              <a:gd name="connsiteX592" fmla="*/ 483582 w 10267951"/>
              <a:gd name="connsiteY592" fmla="*/ 2780941 h 6842188"/>
              <a:gd name="connsiteX593" fmla="*/ 441258 w 10267951"/>
              <a:gd name="connsiteY593" fmla="*/ 2748429 h 6842188"/>
              <a:gd name="connsiteX594" fmla="*/ 438804 w 10267951"/>
              <a:gd name="connsiteY594" fmla="*/ 2746466 h 6842188"/>
              <a:gd name="connsiteX595" fmla="*/ 399177 w 10267951"/>
              <a:gd name="connsiteY595" fmla="*/ 2713711 h 6842188"/>
              <a:gd name="connsiteX596" fmla="*/ 397093 w 10267951"/>
              <a:gd name="connsiteY596" fmla="*/ 2711869 h 6842188"/>
              <a:gd name="connsiteX597" fmla="*/ 360900 w 10267951"/>
              <a:gd name="connsiteY597" fmla="*/ 2679359 h 6842188"/>
              <a:gd name="connsiteX598" fmla="*/ 358569 w 10267951"/>
              <a:gd name="connsiteY598" fmla="*/ 2677150 h 6842188"/>
              <a:gd name="connsiteX599" fmla="*/ 325691 w 10267951"/>
              <a:gd name="connsiteY599" fmla="*/ 2644764 h 6842188"/>
              <a:gd name="connsiteX600" fmla="*/ 324217 w 10267951"/>
              <a:gd name="connsiteY600" fmla="*/ 2643291 h 6842188"/>
              <a:gd name="connsiteX601" fmla="*/ 293793 w 10267951"/>
              <a:gd name="connsiteY601" fmla="*/ 2611761 h 6842188"/>
              <a:gd name="connsiteX602" fmla="*/ 291094 w 10267951"/>
              <a:gd name="connsiteY602" fmla="*/ 2608816 h 6842188"/>
              <a:gd name="connsiteX603" fmla="*/ 239199 w 10267951"/>
              <a:gd name="connsiteY603" fmla="*/ 2548089 h 6842188"/>
              <a:gd name="connsiteX604" fmla="*/ 236746 w 10267951"/>
              <a:gd name="connsiteY604" fmla="*/ 2545145 h 6842188"/>
              <a:gd name="connsiteX605" fmla="*/ 215277 w 10267951"/>
              <a:gd name="connsiteY605" fmla="*/ 2516928 h 6842188"/>
              <a:gd name="connsiteX606" fmla="*/ 214295 w 10267951"/>
              <a:gd name="connsiteY606" fmla="*/ 2515578 h 6842188"/>
              <a:gd name="connsiteX607" fmla="*/ 195280 w 10267951"/>
              <a:gd name="connsiteY607" fmla="*/ 2489569 h 6842188"/>
              <a:gd name="connsiteX608" fmla="*/ 194052 w 10267951"/>
              <a:gd name="connsiteY608" fmla="*/ 2487852 h 6842188"/>
              <a:gd name="connsiteX609" fmla="*/ 176877 w 10267951"/>
              <a:gd name="connsiteY609" fmla="*/ 2463318 h 6842188"/>
              <a:gd name="connsiteX610" fmla="*/ 174914 w 10267951"/>
              <a:gd name="connsiteY610" fmla="*/ 2460249 h 6842188"/>
              <a:gd name="connsiteX611" fmla="*/ 149397 w 10267951"/>
              <a:gd name="connsiteY611" fmla="*/ 2417434 h 6842188"/>
              <a:gd name="connsiteX612" fmla="*/ 148415 w 10267951"/>
              <a:gd name="connsiteY612" fmla="*/ 2415593 h 6842188"/>
              <a:gd name="connsiteX613" fmla="*/ 130505 w 10267951"/>
              <a:gd name="connsiteY613" fmla="*/ 2383695 h 6842188"/>
              <a:gd name="connsiteX614" fmla="*/ 128541 w 10267951"/>
              <a:gd name="connsiteY614" fmla="*/ 2379893 h 6842188"/>
              <a:gd name="connsiteX615" fmla="*/ 120200 w 10267951"/>
              <a:gd name="connsiteY615" fmla="*/ 2362962 h 6842188"/>
              <a:gd name="connsiteX616" fmla="*/ 117621 w 10267951"/>
              <a:gd name="connsiteY616" fmla="*/ 2357073 h 6842188"/>
              <a:gd name="connsiteX617" fmla="*/ 94067 w 10267951"/>
              <a:gd name="connsiteY617" fmla="*/ 2297818 h 6842188"/>
              <a:gd name="connsiteX618" fmla="*/ 93085 w 10267951"/>
              <a:gd name="connsiteY618" fmla="*/ 2294997 h 6842188"/>
              <a:gd name="connsiteX619" fmla="*/ 73701 w 10267951"/>
              <a:gd name="connsiteY619" fmla="*/ 2239790 h 6842188"/>
              <a:gd name="connsiteX620" fmla="*/ 72720 w 10267951"/>
              <a:gd name="connsiteY620" fmla="*/ 2236845 h 6842188"/>
              <a:gd name="connsiteX621" fmla="*/ 55913 w 10267951"/>
              <a:gd name="connsiteY621" fmla="*/ 2181515 h 6842188"/>
              <a:gd name="connsiteX622" fmla="*/ 55054 w 10267951"/>
              <a:gd name="connsiteY622" fmla="*/ 2178448 h 6842188"/>
              <a:gd name="connsiteX623" fmla="*/ 40577 w 10267951"/>
              <a:gd name="connsiteY623" fmla="*/ 2122505 h 6842188"/>
              <a:gd name="connsiteX624" fmla="*/ 39596 w 10267951"/>
              <a:gd name="connsiteY624" fmla="*/ 2118211 h 6842188"/>
              <a:gd name="connsiteX625" fmla="*/ 17882 w 10267951"/>
              <a:gd name="connsiteY625" fmla="*/ 2007797 h 6842188"/>
              <a:gd name="connsiteX626" fmla="*/ 16900 w 10267951"/>
              <a:gd name="connsiteY626" fmla="*/ 2001664 h 6842188"/>
              <a:gd name="connsiteX627" fmla="*/ 4631 w 10267951"/>
              <a:gd name="connsiteY627" fmla="*/ 1891250 h 6842188"/>
              <a:gd name="connsiteX628" fmla="*/ 4631 w 10267951"/>
              <a:gd name="connsiteY628" fmla="*/ 1885852 h 6842188"/>
              <a:gd name="connsiteX629" fmla="*/ 92 w 10267951"/>
              <a:gd name="connsiteY629" fmla="*/ 1776419 h 6842188"/>
              <a:gd name="connsiteX630" fmla="*/ 92 w 10267951"/>
              <a:gd name="connsiteY630" fmla="*/ 1770654 h 6842188"/>
              <a:gd name="connsiteX631" fmla="*/ 3772 w 10267951"/>
              <a:gd name="connsiteY631" fmla="*/ 1662448 h 6842188"/>
              <a:gd name="connsiteX632" fmla="*/ 3772 w 10267951"/>
              <a:gd name="connsiteY632" fmla="*/ 1657786 h 6842188"/>
              <a:gd name="connsiteX633" fmla="*/ 14202 w 10267951"/>
              <a:gd name="connsiteY633" fmla="*/ 1550929 h 6842188"/>
              <a:gd name="connsiteX634" fmla="*/ 14202 w 10267951"/>
              <a:gd name="connsiteY634" fmla="*/ 1546022 h 6842188"/>
              <a:gd name="connsiteX635" fmla="*/ 31253 w 10267951"/>
              <a:gd name="connsiteY635" fmla="*/ 1440884 h 6842188"/>
              <a:gd name="connsiteX636" fmla="*/ 32113 w 10267951"/>
              <a:gd name="connsiteY636" fmla="*/ 1436468 h 6842188"/>
              <a:gd name="connsiteX637" fmla="*/ 55299 w 10267951"/>
              <a:gd name="connsiteY637" fmla="*/ 1333047 h 6842188"/>
              <a:gd name="connsiteX638" fmla="*/ 56158 w 10267951"/>
              <a:gd name="connsiteY638" fmla="*/ 1329489 h 6842188"/>
              <a:gd name="connsiteX639" fmla="*/ 84252 w 10267951"/>
              <a:gd name="connsiteY639" fmla="*/ 1228030 h 6842188"/>
              <a:gd name="connsiteX640" fmla="*/ 85356 w 10267951"/>
              <a:gd name="connsiteY640" fmla="*/ 1224351 h 6842188"/>
              <a:gd name="connsiteX641" fmla="*/ 118359 w 10267951"/>
              <a:gd name="connsiteY641" fmla="*/ 1124977 h 6842188"/>
              <a:gd name="connsiteX642" fmla="*/ 119584 w 10267951"/>
              <a:gd name="connsiteY642" fmla="*/ 1121421 h 6842188"/>
              <a:gd name="connsiteX643" fmla="*/ 156390 w 10267951"/>
              <a:gd name="connsiteY643" fmla="*/ 1024869 h 6842188"/>
              <a:gd name="connsiteX644" fmla="*/ 157616 w 10267951"/>
              <a:gd name="connsiteY644" fmla="*/ 1022048 h 6842188"/>
              <a:gd name="connsiteX645" fmla="*/ 198591 w 10267951"/>
              <a:gd name="connsiteY645" fmla="*/ 927951 h 6842188"/>
              <a:gd name="connsiteX646" fmla="*/ 199695 w 10267951"/>
              <a:gd name="connsiteY646" fmla="*/ 925375 h 6842188"/>
              <a:gd name="connsiteX647" fmla="*/ 243494 w 10267951"/>
              <a:gd name="connsiteY647" fmla="*/ 834222 h 6842188"/>
              <a:gd name="connsiteX648" fmla="*/ 244597 w 10267951"/>
              <a:gd name="connsiteY648" fmla="*/ 831890 h 6842188"/>
              <a:gd name="connsiteX649" fmla="*/ 290726 w 10267951"/>
              <a:gd name="connsiteY649" fmla="*/ 743683 h 6842188"/>
              <a:gd name="connsiteX650" fmla="*/ 291954 w 10267951"/>
              <a:gd name="connsiteY650" fmla="*/ 741474 h 6842188"/>
              <a:gd name="connsiteX651" fmla="*/ 340168 w 10267951"/>
              <a:gd name="connsiteY651" fmla="*/ 656578 h 6842188"/>
              <a:gd name="connsiteX652" fmla="*/ 341271 w 10267951"/>
              <a:gd name="connsiteY652" fmla="*/ 654737 h 6842188"/>
              <a:gd name="connsiteX653" fmla="*/ 390344 w 10267951"/>
              <a:gd name="connsiteY653" fmla="*/ 572908 h 6842188"/>
              <a:gd name="connsiteX654" fmla="*/ 391447 w 10267951"/>
              <a:gd name="connsiteY654" fmla="*/ 571192 h 6842188"/>
              <a:gd name="connsiteX655" fmla="*/ 441501 w 10267951"/>
              <a:gd name="connsiteY655" fmla="*/ 493410 h 6842188"/>
              <a:gd name="connsiteX656" fmla="*/ 442730 w 10267951"/>
              <a:gd name="connsiteY656" fmla="*/ 491570 h 6842188"/>
              <a:gd name="connsiteX657" fmla="*/ 493519 w 10267951"/>
              <a:gd name="connsiteY657" fmla="*/ 417962 h 6842188"/>
              <a:gd name="connsiteX658" fmla="*/ 494378 w 10267951"/>
              <a:gd name="connsiteY658" fmla="*/ 416857 h 6842188"/>
              <a:gd name="connsiteX659" fmla="*/ 544310 w 10267951"/>
              <a:gd name="connsiteY659" fmla="*/ 346928 h 6842188"/>
              <a:gd name="connsiteX660" fmla="*/ 545536 w 10267951"/>
              <a:gd name="connsiteY660" fmla="*/ 345210 h 6842188"/>
              <a:gd name="connsiteX661" fmla="*/ 594609 w 10267951"/>
              <a:gd name="connsiteY661" fmla="*/ 279698 h 6842188"/>
              <a:gd name="connsiteX662" fmla="*/ 595468 w 10267951"/>
              <a:gd name="connsiteY662" fmla="*/ 278718 h 6842188"/>
              <a:gd name="connsiteX663" fmla="*/ 643191 w 10267951"/>
              <a:gd name="connsiteY663" fmla="*/ 217376 h 6842188"/>
              <a:gd name="connsiteX664" fmla="*/ 644172 w 10267951"/>
              <a:gd name="connsiteY664" fmla="*/ 216148 h 6842188"/>
              <a:gd name="connsiteX665" fmla="*/ 690425 w 10267951"/>
              <a:gd name="connsiteY665" fmla="*/ 159714 h 6842188"/>
              <a:gd name="connsiteX666" fmla="*/ 691282 w 10267951"/>
              <a:gd name="connsiteY666" fmla="*/ 158735 h 6842188"/>
              <a:gd name="connsiteX667" fmla="*/ 734590 w 10267951"/>
              <a:gd name="connsiteY667" fmla="*/ 107576 h 6842188"/>
              <a:gd name="connsiteX668" fmla="*/ 775810 w 10267951"/>
              <a:gd name="connsiteY668" fmla="*/ 60344 h 6842188"/>
              <a:gd name="connsiteX669" fmla="*/ 812615 w 10267951"/>
              <a:gd name="connsiteY669" fmla="*/ 18754 h 6842188"/>
              <a:gd name="connsiteX670" fmla="*/ 813720 w 10267951"/>
              <a:gd name="connsiteY670" fmla="*/ 17405 h 684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</a:cxnLst>
            <a:rect l="l" t="t" r="r" b="b"/>
            <a:pathLst>
              <a:path w="10267951" h="6842188">
                <a:moveTo>
                  <a:pt x="9553460" y="4764340"/>
                </a:moveTo>
                <a:lnTo>
                  <a:pt x="9559103" y="4764340"/>
                </a:lnTo>
                <a:lnTo>
                  <a:pt x="9628174" y="4766180"/>
                </a:lnTo>
                <a:cubicBezTo>
                  <a:pt x="9630177" y="4766057"/>
                  <a:pt x="9632182" y="4766057"/>
                  <a:pt x="9634184" y="4766180"/>
                </a:cubicBezTo>
                <a:lnTo>
                  <a:pt x="9706690" y="4773909"/>
                </a:lnTo>
                <a:cubicBezTo>
                  <a:pt x="9708530" y="4773909"/>
                  <a:pt x="9710371" y="4773909"/>
                  <a:pt x="9712210" y="4774646"/>
                </a:cubicBezTo>
                <a:lnTo>
                  <a:pt x="9789623" y="4788755"/>
                </a:lnTo>
                <a:lnTo>
                  <a:pt x="9794652" y="4789858"/>
                </a:lnTo>
                <a:lnTo>
                  <a:pt x="9876115" y="4810469"/>
                </a:lnTo>
                <a:lnTo>
                  <a:pt x="9880653" y="4811695"/>
                </a:lnTo>
                <a:lnTo>
                  <a:pt x="9966531" y="4839176"/>
                </a:lnTo>
                <a:lnTo>
                  <a:pt x="9971070" y="4840771"/>
                </a:lnTo>
                <a:lnTo>
                  <a:pt x="10061610" y="4875981"/>
                </a:lnTo>
                <a:lnTo>
                  <a:pt x="10065290" y="4877452"/>
                </a:lnTo>
                <a:lnTo>
                  <a:pt x="10160613" y="4920514"/>
                </a:lnTo>
                <a:lnTo>
                  <a:pt x="10164294" y="4922355"/>
                </a:lnTo>
                <a:lnTo>
                  <a:pt x="10267951" y="4975998"/>
                </a:lnTo>
                <a:lnTo>
                  <a:pt x="10267951" y="5146603"/>
                </a:lnTo>
                <a:lnTo>
                  <a:pt x="10097186" y="5058040"/>
                </a:lnTo>
                <a:lnTo>
                  <a:pt x="10005543" y="5016697"/>
                </a:lnTo>
                <a:lnTo>
                  <a:pt x="9919666" y="4983082"/>
                </a:lnTo>
                <a:lnTo>
                  <a:pt x="9837958" y="4957073"/>
                </a:lnTo>
                <a:lnTo>
                  <a:pt x="9761160" y="4937689"/>
                </a:lnTo>
                <a:lnTo>
                  <a:pt x="9689024" y="4924562"/>
                </a:lnTo>
                <a:lnTo>
                  <a:pt x="9622406" y="4917569"/>
                </a:lnTo>
                <a:lnTo>
                  <a:pt x="9559103" y="4915852"/>
                </a:lnTo>
                <a:lnTo>
                  <a:pt x="9500216" y="4918429"/>
                </a:lnTo>
                <a:lnTo>
                  <a:pt x="9445744" y="4925911"/>
                </a:lnTo>
                <a:lnTo>
                  <a:pt x="9394096" y="4937077"/>
                </a:lnTo>
                <a:lnTo>
                  <a:pt x="9345883" y="4951921"/>
                </a:lnTo>
                <a:lnTo>
                  <a:pt x="9299754" y="4970077"/>
                </a:lnTo>
                <a:lnTo>
                  <a:pt x="9257061" y="4991178"/>
                </a:lnTo>
                <a:lnTo>
                  <a:pt x="9215594" y="5014978"/>
                </a:lnTo>
                <a:lnTo>
                  <a:pt x="9177072" y="5042093"/>
                </a:lnTo>
                <a:lnTo>
                  <a:pt x="9140267" y="5071658"/>
                </a:lnTo>
                <a:lnTo>
                  <a:pt x="9106530" y="5102452"/>
                </a:lnTo>
                <a:lnTo>
                  <a:pt x="9074510" y="5135943"/>
                </a:lnTo>
                <a:lnTo>
                  <a:pt x="9043838" y="5171398"/>
                </a:lnTo>
                <a:lnTo>
                  <a:pt x="9015622" y="5207467"/>
                </a:lnTo>
                <a:lnTo>
                  <a:pt x="8989491" y="5244272"/>
                </a:lnTo>
                <a:lnTo>
                  <a:pt x="8964956" y="5282918"/>
                </a:lnTo>
                <a:lnTo>
                  <a:pt x="8942504" y="5320948"/>
                </a:lnTo>
                <a:lnTo>
                  <a:pt x="8922753" y="5357753"/>
                </a:lnTo>
                <a:lnTo>
                  <a:pt x="8886684" y="5433816"/>
                </a:lnTo>
                <a:lnTo>
                  <a:pt x="8857976" y="5503867"/>
                </a:lnTo>
                <a:lnTo>
                  <a:pt x="8846934" y="5534414"/>
                </a:lnTo>
                <a:lnTo>
                  <a:pt x="8829391" y="5588886"/>
                </a:lnTo>
                <a:lnTo>
                  <a:pt x="8822521" y="5613421"/>
                </a:lnTo>
                <a:cubicBezTo>
                  <a:pt x="8822575" y="5613994"/>
                  <a:pt x="8822575" y="5614568"/>
                  <a:pt x="8822521" y="5615140"/>
                </a:cubicBezTo>
                <a:lnTo>
                  <a:pt x="8784490" y="5740521"/>
                </a:lnTo>
                <a:cubicBezTo>
                  <a:pt x="8784490" y="5741625"/>
                  <a:pt x="8784490" y="5742608"/>
                  <a:pt x="8783508" y="5743588"/>
                </a:cubicBezTo>
                <a:lnTo>
                  <a:pt x="8739955" y="5867987"/>
                </a:lnTo>
                <a:lnTo>
                  <a:pt x="8738853" y="5870686"/>
                </a:lnTo>
                <a:lnTo>
                  <a:pt x="8707076" y="5951656"/>
                </a:lnTo>
                <a:lnTo>
                  <a:pt x="8706340" y="5953252"/>
                </a:lnTo>
                <a:lnTo>
                  <a:pt x="8675792" y="6026124"/>
                </a:lnTo>
                <a:cubicBezTo>
                  <a:pt x="8675457" y="6026713"/>
                  <a:pt x="8675169" y="6027329"/>
                  <a:pt x="8674933" y="6027964"/>
                </a:cubicBezTo>
                <a:lnTo>
                  <a:pt x="8645735" y="6092495"/>
                </a:lnTo>
                <a:cubicBezTo>
                  <a:pt x="8645461" y="6093252"/>
                  <a:pt x="8645131" y="6093992"/>
                  <a:pt x="8644754" y="6094704"/>
                </a:cubicBezTo>
                <a:lnTo>
                  <a:pt x="8616783" y="6151629"/>
                </a:lnTo>
                <a:lnTo>
                  <a:pt x="8616048" y="6153100"/>
                </a:lnTo>
                <a:lnTo>
                  <a:pt x="8589915" y="6202909"/>
                </a:lnTo>
                <a:lnTo>
                  <a:pt x="8588443" y="6205731"/>
                </a:lnTo>
                <a:lnTo>
                  <a:pt x="8563050" y="6249896"/>
                </a:lnTo>
                <a:cubicBezTo>
                  <a:pt x="8562643" y="6250658"/>
                  <a:pt x="8562193" y="6251395"/>
                  <a:pt x="8561699" y="6252104"/>
                </a:cubicBezTo>
                <a:lnTo>
                  <a:pt x="8538635" y="6288909"/>
                </a:lnTo>
                <a:lnTo>
                  <a:pt x="8537408" y="6290749"/>
                </a:lnTo>
                <a:lnTo>
                  <a:pt x="8515817" y="6323505"/>
                </a:lnTo>
                <a:lnTo>
                  <a:pt x="8513239" y="6327064"/>
                </a:lnTo>
                <a:lnTo>
                  <a:pt x="8492874" y="6354422"/>
                </a:lnTo>
                <a:cubicBezTo>
                  <a:pt x="8492340" y="6355146"/>
                  <a:pt x="8491766" y="6355843"/>
                  <a:pt x="8491157" y="6356507"/>
                </a:cubicBezTo>
                <a:lnTo>
                  <a:pt x="8473368" y="6378712"/>
                </a:lnTo>
                <a:lnTo>
                  <a:pt x="8471284" y="6381289"/>
                </a:lnTo>
                <a:lnTo>
                  <a:pt x="8454965" y="6400305"/>
                </a:lnTo>
                <a:lnTo>
                  <a:pt x="8452390" y="6403127"/>
                </a:lnTo>
                <a:lnTo>
                  <a:pt x="8437913" y="6417971"/>
                </a:lnTo>
                <a:lnTo>
                  <a:pt x="8434478" y="6421285"/>
                </a:lnTo>
                <a:lnTo>
                  <a:pt x="8422211" y="6432693"/>
                </a:lnTo>
                <a:lnTo>
                  <a:pt x="8418898" y="6435515"/>
                </a:lnTo>
                <a:lnTo>
                  <a:pt x="8409206" y="6443366"/>
                </a:lnTo>
                <a:lnTo>
                  <a:pt x="8405892" y="6445942"/>
                </a:lnTo>
                <a:lnTo>
                  <a:pt x="8404911" y="6445942"/>
                </a:lnTo>
                <a:lnTo>
                  <a:pt x="8375957" y="6472073"/>
                </a:lnTo>
                <a:lnTo>
                  <a:pt x="8371910" y="6475508"/>
                </a:lnTo>
                <a:lnTo>
                  <a:pt x="8332529" y="6506178"/>
                </a:lnTo>
                <a:lnTo>
                  <a:pt x="8327866" y="6509491"/>
                </a:lnTo>
                <a:lnTo>
                  <a:pt x="8287136" y="6536604"/>
                </a:lnTo>
                <a:lnTo>
                  <a:pt x="8282722" y="6539426"/>
                </a:lnTo>
                <a:lnTo>
                  <a:pt x="8241008" y="6563227"/>
                </a:lnTo>
                <a:cubicBezTo>
                  <a:pt x="8239684" y="6564082"/>
                  <a:pt x="8238289" y="6564821"/>
                  <a:pt x="8236838" y="6565434"/>
                </a:cubicBezTo>
                <a:lnTo>
                  <a:pt x="8193531" y="6586782"/>
                </a:lnTo>
                <a:lnTo>
                  <a:pt x="8188377" y="6589113"/>
                </a:lnTo>
                <a:lnTo>
                  <a:pt x="8144212" y="6606902"/>
                </a:lnTo>
                <a:lnTo>
                  <a:pt x="8140041" y="6608495"/>
                </a:lnTo>
                <a:lnTo>
                  <a:pt x="8095508" y="6623341"/>
                </a:lnTo>
                <a:lnTo>
                  <a:pt x="8091214" y="6624568"/>
                </a:lnTo>
                <a:lnTo>
                  <a:pt x="8044964" y="6636836"/>
                </a:lnTo>
                <a:cubicBezTo>
                  <a:pt x="8042950" y="6637455"/>
                  <a:pt x="8040903" y="6637947"/>
                  <a:pt x="8038828" y="6638308"/>
                </a:cubicBezTo>
                <a:lnTo>
                  <a:pt x="7947553" y="6654993"/>
                </a:lnTo>
                <a:cubicBezTo>
                  <a:pt x="7944964" y="6655508"/>
                  <a:pt x="7942338" y="6655836"/>
                  <a:pt x="7939701" y="6655975"/>
                </a:cubicBezTo>
                <a:lnTo>
                  <a:pt x="7846708" y="6663335"/>
                </a:lnTo>
                <a:lnTo>
                  <a:pt x="7840452" y="6663335"/>
                </a:lnTo>
                <a:lnTo>
                  <a:pt x="7746846" y="6663335"/>
                </a:lnTo>
                <a:lnTo>
                  <a:pt x="7741080" y="6663335"/>
                </a:lnTo>
                <a:lnTo>
                  <a:pt x="7647842" y="6655852"/>
                </a:lnTo>
                <a:lnTo>
                  <a:pt x="7643056" y="6655238"/>
                </a:lnTo>
                <a:lnTo>
                  <a:pt x="7551044" y="6641989"/>
                </a:lnTo>
                <a:lnTo>
                  <a:pt x="7546997" y="6641253"/>
                </a:lnTo>
                <a:lnTo>
                  <a:pt x="7456580" y="6622973"/>
                </a:lnTo>
                <a:lnTo>
                  <a:pt x="7452531" y="6622114"/>
                </a:lnTo>
                <a:lnTo>
                  <a:pt x="7364814" y="6599416"/>
                </a:lnTo>
                <a:lnTo>
                  <a:pt x="7362114" y="6598681"/>
                </a:lnTo>
                <a:lnTo>
                  <a:pt x="7277218" y="6573286"/>
                </a:lnTo>
                <a:lnTo>
                  <a:pt x="7274398" y="6572305"/>
                </a:lnTo>
                <a:lnTo>
                  <a:pt x="7193426" y="6544580"/>
                </a:lnTo>
                <a:lnTo>
                  <a:pt x="7191340" y="6543719"/>
                </a:lnTo>
                <a:lnTo>
                  <a:pt x="7114664" y="6514767"/>
                </a:lnTo>
                <a:lnTo>
                  <a:pt x="7112210" y="6513785"/>
                </a:lnTo>
                <a:lnTo>
                  <a:pt x="7041056" y="6484097"/>
                </a:lnTo>
                <a:lnTo>
                  <a:pt x="7039706" y="6483483"/>
                </a:lnTo>
                <a:lnTo>
                  <a:pt x="6973826" y="6454408"/>
                </a:lnTo>
                <a:lnTo>
                  <a:pt x="6970760" y="6453057"/>
                </a:lnTo>
                <a:lnTo>
                  <a:pt x="6891016" y="6413555"/>
                </a:lnTo>
                <a:lnTo>
                  <a:pt x="6888316" y="6412082"/>
                </a:lnTo>
                <a:lnTo>
                  <a:pt x="6809432" y="6369633"/>
                </a:lnTo>
                <a:lnTo>
                  <a:pt x="6806241" y="6367916"/>
                </a:lnTo>
                <a:lnTo>
                  <a:pt x="6730058" y="6321298"/>
                </a:lnTo>
                <a:lnTo>
                  <a:pt x="6727358" y="6319579"/>
                </a:lnTo>
                <a:lnTo>
                  <a:pt x="6611916" y="6241922"/>
                </a:lnTo>
                <a:lnTo>
                  <a:pt x="6573146" y="6217386"/>
                </a:lnTo>
                <a:lnTo>
                  <a:pt x="6536342" y="6196653"/>
                </a:lnTo>
                <a:lnTo>
                  <a:pt x="6498802" y="6178005"/>
                </a:lnTo>
                <a:lnTo>
                  <a:pt x="6463836" y="6161934"/>
                </a:lnTo>
                <a:lnTo>
                  <a:pt x="6430224" y="6148928"/>
                </a:lnTo>
                <a:lnTo>
                  <a:pt x="6397834" y="6138010"/>
                </a:lnTo>
                <a:lnTo>
                  <a:pt x="6368024" y="6129790"/>
                </a:lnTo>
                <a:lnTo>
                  <a:pt x="6305701" y="6117522"/>
                </a:lnTo>
                <a:lnTo>
                  <a:pt x="6250372" y="6112002"/>
                </a:lnTo>
                <a:lnTo>
                  <a:pt x="6198476" y="6112615"/>
                </a:lnTo>
                <a:lnTo>
                  <a:pt x="6149403" y="6118137"/>
                </a:lnTo>
                <a:lnTo>
                  <a:pt x="6115421" y="6124883"/>
                </a:lnTo>
                <a:lnTo>
                  <a:pt x="6083156" y="6133593"/>
                </a:lnTo>
                <a:lnTo>
                  <a:pt x="6052608" y="6144389"/>
                </a:lnTo>
                <a:lnTo>
                  <a:pt x="6022796" y="6156657"/>
                </a:lnTo>
                <a:lnTo>
                  <a:pt x="5995315" y="6170153"/>
                </a:lnTo>
                <a:lnTo>
                  <a:pt x="5969552" y="6184752"/>
                </a:lnTo>
                <a:lnTo>
                  <a:pt x="5945015" y="6200333"/>
                </a:lnTo>
                <a:lnTo>
                  <a:pt x="5922319" y="6216526"/>
                </a:lnTo>
                <a:lnTo>
                  <a:pt x="5901464" y="6232843"/>
                </a:lnTo>
                <a:lnTo>
                  <a:pt x="5882570" y="6249038"/>
                </a:lnTo>
                <a:lnTo>
                  <a:pt x="5850795" y="6279217"/>
                </a:lnTo>
                <a:lnTo>
                  <a:pt x="5807367" y="6328291"/>
                </a:lnTo>
                <a:lnTo>
                  <a:pt x="5743695" y="6406438"/>
                </a:lnTo>
                <a:lnTo>
                  <a:pt x="5742100" y="6408279"/>
                </a:lnTo>
                <a:lnTo>
                  <a:pt x="5670086" y="6489984"/>
                </a:lnTo>
                <a:lnTo>
                  <a:pt x="5667755" y="6492437"/>
                </a:lnTo>
                <a:lnTo>
                  <a:pt x="5588748" y="6574758"/>
                </a:lnTo>
                <a:lnTo>
                  <a:pt x="5586538" y="6576968"/>
                </a:lnTo>
                <a:lnTo>
                  <a:pt x="5500661" y="6659285"/>
                </a:lnTo>
                <a:lnTo>
                  <a:pt x="5498086" y="6661617"/>
                </a:lnTo>
                <a:lnTo>
                  <a:pt x="5404971" y="6742832"/>
                </a:lnTo>
                <a:cubicBezTo>
                  <a:pt x="5404071" y="6743745"/>
                  <a:pt x="5403086" y="6744567"/>
                  <a:pt x="5402026" y="6745287"/>
                </a:cubicBezTo>
                <a:lnTo>
                  <a:pt x="5302039" y="6824171"/>
                </a:lnTo>
                <a:cubicBezTo>
                  <a:pt x="5300954" y="6825108"/>
                  <a:pt x="5299807" y="6825969"/>
                  <a:pt x="5298604" y="6826747"/>
                </a:cubicBezTo>
                <a:lnTo>
                  <a:pt x="5276499" y="6842188"/>
                </a:lnTo>
                <a:lnTo>
                  <a:pt x="4998877" y="6842188"/>
                </a:lnTo>
                <a:lnTo>
                  <a:pt x="5105625" y="6776325"/>
                </a:lnTo>
                <a:lnTo>
                  <a:pt x="5209905" y="6703453"/>
                </a:lnTo>
                <a:lnTo>
                  <a:pt x="5306946" y="6627267"/>
                </a:lnTo>
                <a:lnTo>
                  <a:pt x="5397241" y="6548505"/>
                </a:lnTo>
                <a:lnTo>
                  <a:pt x="5480787" y="6468516"/>
                </a:lnTo>
                <a:lnTo>
                  <a:pt x="5557464" y="6388651"/>
                </a:lnTo>
                <a:lnTo>
                  <a:pt x="5627147" y="6309398"/>
                </a:lnTo>
                <a:lnTo>
                  <a:pt x="5699039" y="6222169"/>
                </a:lnTo>
                <a:lnTo>
                  <a:pt x="5700019" y="6220943"/>
                </a:lnTo>
                <a:lnTo>
                  <a:pt x="5710816" y="6208675"/>
                </a:lnTo>
                <a:lnTo>
                  <a:pt x="5712165" y="6207081"/>
                </a:lnTo>
                <a:lnTo>
                  <a:pt x="5740136" y="6176287"/>
                </a:lnTo>
                <a:lnTo>
                  <a:pt x="5743326" y="6172974"/>
                </a:lnTo>
                <a:lnTo>
                  <a:pt x="5759889" y="6156782"/>
                </a:lnTo>
                <a:lnTo>
                  <a:pt x="5761607" y="6155309"/>
                </a:lnTo>
                <a:lnTo>
                  <a:pt x="5780868" y="6137519"/>
                </a:lnTo>
                <a:cubicBezTo>
                  <a:pt x="5781464" y="6136883"/>
                  <a:pt x="5782122" y="6136309"/>
                  <a:pt x="5782830" y="6135803"/>
                </a:cubicBezTo>
                <a:lnTo>
                  <a:pt x="5803932" y="6117647"/>
                </a:lnTo>
                <a:cubicBezTo>
                  <a:pt x="5804768" y="6116836"/>
                  <a:pt x="5805672" y="6116098"/>
                  <a:pt x="5806630" y="6115437"/>
                </a:cubicBezTo>
                <a:lnTo>
                  <a:pt x="5830185" y="6096913"/>
                </a:lnTo>
                <a:lnTo>
                  <a:pt x="5832884" y="6094949"/>
                </a:lnTo>
                <a:lnTo>
                  <a:pt x="5858279" y="6076792"/>
                </a:lnTo>
                <a:lnTo>
                  <a:pt x="5861224" y="6074707"/>
                </a:lnTo>
                <a:lnTo>
                  <a:pt x="5888583" y="6057041"/>
                </a:lnTo>
                <a:lnTo>
                  <a:pt x="5892263" y="6054833"/>
                </a:lnTo>
                <a:lnTo>
                  <a:pt x="5921706" y="6038024"/>
                </a:lnTo>
                <a:lnTo>
                  <a:pt x="5925756" y="6035939"/>
                </a:lnTo>
                <a:lnTo>
                  <a:pt x="5957162" y="6020481"/>
                </a:lnTo>
                <a:lnTo>
                  <a:pt x="5961086" y="6018764"/>
                </a:lnTo>
                <a:lnTo>
                  <a:pt x="5994947" y="6004287"/>
                </a:lnTo>
                <a:lnTo>
                  <a:pt x="5999486" y="6002569"/>
                </a:lnTo>
                <a:lnTo>
                  <a:pt x="6035065" y="5990301"/>
                </a:lnTo>
                <a:lnTo>
                  <a:pt x="6040463" y="5988584"/>
                </a:lnTo>
                <a:lnTo>
                  <a:pt x="6077268" y="5978524"/>
                </a:lnTo>
                <a:cubicBezTo>
                  <a:pt x="6078833" y="5978040"/>
                  <a:pt x="6080431" y="5977670"/>
                  <a:pt x="6082052" y="5977419"/>
                </a:cubicBezTo>
                <a:lnTo>
                  <a:pt x="6121678" y="5969447"/>
                </a:lnTo>
                <a:cubicBezTo>
                  <a:pt x="6123826" y="5969008"/>
                  <a:pt x="6125997" y="5968680"/>
                  <a:pt x="6128180" y="5968465"/>
                </a:cubicBezTo>
                <a:lnTo>
                  <a:pt x="6184736" y="5962085"/>
                </a:lnTo>
                <a:cubicBezTo>
                  <a:pt x="6187312" y="5962085"/>
                  <a:pt x="6189766" y="5962085"/>
                  <a:pt x="6192343" y="5962085"/>
                </a:cubicBezTo>
                <a:lnTo>
                  <a:pt x="6252088" y="5961471"/>
                </a:lnTo>
                <a:cubicBezTo>
                  <a:pt x="6254744" y="5961289"/>
                  <a:pt x="6257408" y="5961289"/>
                  <a:pt x="6260063" y="5961471"/>
                </a:cubicBezTo>
                <a:lnTo>
                  <a:pt x="6323122" y="5967482"/>
                </a:lnTo>
                <a:cubicBezTo>
                  <a:pt x="6325844" y="5967711"/>
                  <a:pt x="6328549" y="5968121"/>
                  <a:pt x="6331218" y="5968710"/>
                </a:cubicBezTo>
                <a:lnTo>
                  <a:pt x="6399920" y="5982817"/>
                </a:lnTo>
                <a:lnTo>
                  <a:pt x="6404706" y="5983922"/>
                </a:lnTo>
                <a:lnTo>
                  <a:pt x="6439055" y="5993369"/>
                </a:lnTo>
                <a:lnTo>
                  <a:pt x="6443349" y="5994718"/>
                </a:lnTo>
                <a:lnTo>
                  <a:pt x="6479418" y="6006986"/>
                </a:lnTo>
                <a:lnTo>
                  <a:pt x="6482484" y="6008091"/>
                </a:lnTo>
                <a:lnTo>
                  <a:pt x="6519290" y="6022445"/>
                </a:lnTo>
                <a:lnTo>
                  <a:pt x="6523706" y="6024283"/>
                </a:lnTo>
                <a:lnTo>
                  <a:pt x="6561860" y="6041828"/>
                </a:lnTo>
                <a:lnTo>
                  <a:pt x="6563946" y="6042810"/>
                </a:lnTo>
                <a:lnTo>
                  <a:pt x="6604186" y="6062929"/>
                </a:lnTo>
                <a:lnTo>
                  <a:pt x="6607375" y="6064524"/>
                </a:lnTo>
                <a:lnTo>
                  <a:pt x="6647615" y="6086975"/>
                </a:lnTo>
                <a:lnTo>
                  <a:pt x="6650682" y="6088692"/>
                </a:lnTo>
                <a:lnTo>
                  <a:pt x="6692026" y="6114333"/>
                </a:lnTo>
                <a:lnTo>
                  <a:pt x="6694480" y="6115928"/>
                </a:lnTo>
                <a:lnTo>
                  <a:pt x="6809800" y="6193462"/>
                </a:lnTo>
                <a:lnTo>
                  <a:pt x="6883410" y="6238241"/>
                </a:lnTo>
                <a:lnTo>
                  <a:pt x="6958492" y="6279340"/>
                </a:lnTo>
                <a:lnTo>
                  <a:pt x="7035290" y="6317372"/>
                </a:lnTo>
                <a:lnTo>
                  <a:pt x="7098962" y="6345466"/>
                </a:lnTo>
                <a:lnTo>
                  <a:pt x="7168276" y="6374419"/>
                </a:lnTo>
                <a:lnTo>
                  <a:pt x="7242623" y="6402512"/>
                </a:lnTo>
                <a:lnTo>
                  <a:pt x="7321016" y="6429381"/>
                </a:lnTo>
                <a:lnTo>
                  <a:pt x="7402968" y="6453918"/>
                </a:lnTo>
                <a:lnTo>
                  <a:pt x="7487250" y="6475754"/>
                </a:lnTo>
                <a:lnTo>
                  <a:pt x="7573128" y="6493174"/>
                </a:lnTo>
                <a:lnTo>
                  <a:pt x="7660600" y="6505443"/>
                </a:lnTo>
                <a:lnTo>
                  <a:pt x="7748564" y="6512559"/>
                </a:lnTo>
                <a:lnTo>
                  <a:pt x="7836157" y="6512559"/>
                </a:lnTo>
                <a:lnTo>
                  <a:pt x="7922035" y="6505810"/>
                </a:lnTo>
                <a:lnTo>
                  <a:pt x="8006440" y="6490353"/>
                </a:lnTo>
                <a:lnTo>
                  <a:pt x="8047416" y="6479188"/>
                </a:lnTo>
                <a:lnTo>
                  <a:pt x="8087656" y="6465817"/>
                </a:lnTo>
                <a:lnTo>
                  <a:pt x="8127036" y="6449867"/>
                </a:lnTo>
                <a:lnTo>
                  <a:pt x="8165682" y="6430853"/>
                </a:lnTo>
                <a:lnTo>
                  <a:pt x="8203100" y="6409505"/>
                </a:lnTo>
                <a:lnTo>
                  <a:pt x="8239292" y="6384970"/>
                </a:lnTo>
                <a:lnTo>
                  <a:pt x="8274254" y="6357612"/>
                </a:lnTo>
                <a:lnTo>
                  <a:pt x="8304312" y="6330622"/>
                </a:lnTo>
                <a:cubicBezTo>
                  <a:pt x="8306328" y="6328770"/>
                  <a:pt x="8308459" y="6327050"/>
                  <a:pt x="8310692" y="6325468"/>
                </a:cubicBezTo>
                <a:lnTo>
                  <a:pt x="8319646" y="6318476"/>
                </a:lnTo>
                <a:lnTo>
                  <a:pt x="8328726" y="6310134"/>
                </a:lnTo>
                <a:lnTo>
                  <a:pt x="8340258" y="6297865"/>
                </a:lnTo>
                <a:lnTo>
                  <a:pt x="8354244" y="6282038"/>
                </a:lnTo>
                <a:lnTo>
                  <a:pt x="8370194" y="6262287"/>
                </a:lnTo>
                <a:lnTo>
                  <a:pt x="8388473" y="6237750"/>
                </a:lnTo>
                <a:lnTo>
                  <a:pt x="8408346" y="6207693"/>
                </a:lnTo>
                <a:lnTo>
                  <a:pt x="8430183" y="6172483"/>
                </a:lnTo>
                <a:lnTo>
                  <a:pt x="8454107" y="6130894"/>
                </a:lnTo>
                <a:lnTo>
                  <a:pt x="8478642" y="6082558"/>
                </a:lnTo>
                <a:lnTo>
                  <a:pt x="8505634" y="6027597"/>
                </a:lnTo>
                <a:lnTo>
                  <a:pt x="8533973" y="5965030"/>
                </a:lnTo>
                <a:lnTo>
                  <a:pt x="8563417" y="5894977"/>
                </a:lnTo>
                <a:lnTo>
                  <a:pt x="8596050" y="5817565"/>
                </a:lnTo>
                <a:lnTo>
                  <a:pt x="8638988" y="5694883"/>
                </a:lnTo>
                <a:lnTo>
                  <a:pt x="8683275" y="5547664"/>
                </a:lnTo>
                <a:cubicBezTo>
                  <a:pt x="8683221" y="5546929"/>
                  <a:pt x="8683221" y="5546192"/>
                  <a:pt x="8683275" y="5545456"/>
                </a:cubicBezTo>
                <a:lnTo>
                  <a:pt x="8691864" y="5517976"/>
                </a:lnTo>
                <a:cubicBezTo>
                  <a:pt x="8691811" y="5517486"/>
                  <a:pt x="8691811" y="5516992"/>
                  <a:pt x="8691864" y="5516503"/>
                </a:cubicBezTo>
                <a:lnTo>
                  <a:pt x="8702048" y="5486077"/>
                </a:lnTo>
                <a:cubicBezTo>
                  <a:pt x="8701997" y="5485507"/>
                  <a:pt x="8701997" y="5484931"/>
                  <a:pt x="8702048" y="5484360"/>
                </a:cubicBezTo>
                <a:lnTo>
                  <a:pt x="8714316" y="5451482"/>
                </a:lnTo>
                <a:lnTo>
                  <a:pt x="8715419" y="5448538"/>
                </a:lnTo>
                <a:lnTo>
                  <a:pt x="8745476" y="5374929"/>
                </a:lnTo>
                <a:lnTo>
                  <a:pt x="8747072" y="5371248"/>
                </a:lnTo>
                <a:lnTo>
                  <a:pt x="8784859" y="5291626"/>
                </a:lnTo>
                <a:lnTo>
                  <a:pt x="8786453" y="5288314"/>
                </a:lnTo>
                <a:lnTo>
                  <a:pt x="8807923" y="5248197"/>
                </a:lnTo>
                <a:lnTo>
                  <a:pt x="8809518" y="5245377"/>
                </a:lnTo>
                <a:lnTo>
                  <a:pt x="8833439" y="5204768"/>
                </a:lnTo>
                <a:lnTo>
                  <a:pt x="8834911" y="5202437"/>
                </a:lnTo>
                <a:lnTo>
                  <a:pt x="8861166" y="5161462"/>
                </a:lnTo>
                <a:lnTo>
                  <a:pt x="8862884" y="5158762"/>
                </a:lnTo>
                <a:lnTo>
                  <a:pt x="8891101" y="5118522"/>
                </a:lnTo>
                <a:cubicBezTo>
                  <a:pt x="8891835" y="5117542"/>
                  <a:pt x="8892572" y="5116438"/>
                  <a:pt x="8893431" y="5115456"/>
                </a:cubicBezTo>
                <a:lnTo>
                  <a:pt x="8923978" y="5076198"/>
                </a:lnTo>
                <a:lnTo>
                  <a:pt x="8926554" y="5073131"/>
                </a:lnTo>
                <a:lnTo>
                  <a:pt x="8959802" y="5034731"/>
                </a:lnTo>
                <a:lnTo>
                  <a:pt x="8962256" y="5032156"/>
                </a:lnTo>
                <a:lnTo>
                  <a:pt x="8997344" y="4995350"/>
                </a:lnTo>
                <a:lnTo>
                  <a:pt x="9001146" y="4991548"/>
                </a:lnTo>
                <a:lnTo>
                  <a:pt x="9038810" y="4957441"/>
                </a:lnTo>
                <a:lnTo>
                  <a:pt x="9042366" y="4954252"/>
                </a:lnTo>
                <a:lnTo>
                  <a:pt x="9083221" y="4921618"/>
                </a:lnTo>
                <a:cubicBezTo>
                  <a:pt x="9084435" y="4920610"/>
                  <a:pt x="9085705" y="4919668"/>
                  <a:pt x="9087024" y="4918796"/>
                </a:cubicBezTo>
                <a:lnTo>
                  <a:pt x="9129963" y="4888616"/>
                </a:lnTo>
                <a:lnTo>
                  <a:pt x="9134870" y="4885426"/>
                </a:lnTo>
                <a:lnTo>
                  <a:pt x="9180017" y="4858804"/>
                </a:lnTo>
                <a:cubicBezTo>
                  <a:pt x="9181624" y="4857746"/>
                  <a:pt x="9183305" y="4856803"/>
                  <a:pt x="9185045" y="4855982"/>
                </a:cubicBezTo>
                <a:lnTo>
                  <a:pt x="9233260" y="4832184"/>
                </a:lnTo>
                <a:cubicBezTo>
                  <a:pt x="9235135" y="4831222"/>
                  <a:pt x="9237059" y="4830363"/>
                  <a:pt x="9239026" y="4829607"/>
                </a:cubicBezTo>
                <a:lnTo>
                  <a:pt x="9290675" y="4809241"/>
                </a:lnTo>
                <a:cubicBezTo>
                  <a:pt x="9292515" y="4808629"/>
                  <a:pt x="9294232" y="4807893"/>
                  <a:pt x="9296073" y="4807402"/>
                </a:cubicBezTo>
                <a:lnTo>
                  <a:pt x="9350176" y="4790593"/>
                </a:lnTo>
                <a:lnTo>
                  <a:pt x="9356554" y="4788876"/>
                </a:lnTo>
                <a:lnTo>
                  <a:pt x="9414462" y="4776608"/>
                </a:lnTo>
                <a:cubicBezTo>
                  <a:pt x="9416357" y="4776111"/>
                  <a:pt x="9418283" y="4775742"/>
                  <a:pt x="9420228" y="4775504"/>
                </a:cubicBezTo>
                <a:lnTo>
                  <a:pt x="9481568" y="4767284"/>
                </a:lnTo>
                <a:cubicBezTo>
                  <a:pt x="9483857" y="4767159"/>
                  <a:pt x="9486151" y="4767159"/>
                  <a:pt x="9488438" y="4767284"/>
                </a:cubicBezTo>
                <a:close/>
                <a:moveTo>
                  <a:pt x="10267950" y="0"/>
                </a:moveTo>
                <a:lnTo>
                  <a:pt x="10267951" y="0"/>
                </a:lnTo>
                <a:lnTo>
                  <a:pt x="10267951" y="5627"/>
                </a:lnTo>
                <a:lnTo>
                  <a:pt x="10267950" y="5627"/>
                </a:lnTo>
                <a:close/>
                <a:moveTo>
                  <a:pt x="830077" y="0"/>
                </a:moveTo>
                <a:lnTo>
                  <a:pt x="1037467" y="0"/>
                </a:lnTo>
                <a:lnTo>
                  <a:pt x="1037467" y="7656"/>
                </a:lnTo>
                <a:lnTo>
                  <a:pt x="1036387" y="8694"/>
                </a:lnTo>
                <a:lnTo>
                  <a:pt x="1035283" y="9799"/>
                </a:lnTo>
                <a:lnTo>
                  <a:pt x="1025469" y="19123"/>
                </a:lnTo>
                <a:lnTo>
                  <a:pt x="986947" y="58381"/>
                </a:lnTo>
                <a:lnTo>
                  <a:pt x="927200" y="121684"/>
                </a:lnTo>
                <a:lnTo>
                  <a:pt x="891131" y="161925"/>
                </a:lnTo>
                <a:lnTo>
                  <a:pt x="851260" y="207440"/>
                </a:lnTo>
                <a:lnTo>
                  <a:pt x="809180" y="257248"/>
                </a:lnTo>
                <a:lnTo>
                  <a:pt x="763788" y="312700"/>
                </a:lnTo>
                <a:lnTo>
                  <a:pt x="716800" y="372447"/>
                </a:lnTo>
                <a:lnTo>
                  <a:pt x="668343" y="436610"/>
                </a:lnTo>
                <a:lnTo>
                  <a:pt x="619269" y="505066"/>
                </a:lnTo>
                <a:lnTo>
                  <a:pt x="569581" y="577448"/>
                </a:lnTo>
                <a:lnTo>
                  <a:pt x="520509" y="653511"/>
                </a:lnTo>
                <a:lnTo>
                  <a:pt x="471436" y="733500"/>
                </a:lnTo>
                <a:lnTo>
                  <a:pt x="424450" y="816187"/>
                </a:lnTo>
                <a:lnTo>
                  <a:pt x="379548" y="902065"/>
                </a:lnTo>
                <a:lnTo>
                  <a:pt x="336978" y="990763"/>
                </a:lnTo>
                <a:lnTo>
                  <a:pt x="298086" y="1082040"/>
                </a:lnTo>
                <a:lnTo>
                  <a:pt x="261282" y="1175401"/>
                </a:lnTo>
                <a:lnTo>
                  <a:pt x="229508" y="1271215"/>
                </a:lnTo>
                <a:lnTo>
                  <a:pt x="202395" y="1369361"/>
                </a:lnTo>
                <a:lnTo>
                  <a:pt x="180189" y="1468733"/>
                </a:lnTo>
                <a:lnTo>
                  <a:pt x="163873" y="1569210"/>
                </a:lnTo>
                <a:lnTo>
                  <a:pt x="153935" y="1671281"/>
                </a:lnTo>
                <a:lnTo>
                  <a:pt x="150256" y="1774211"/>
                </a:lnTo>
                <a:lnTo>
                  <a:pt x="154672" y="1877878"/>
                </a:lnTo>
                <a:lnTo>
                  <a:pt x="166940" y="1981912"/>
                </a:lnTo>
                <a:lnTo>
                  <a:pt x="187673" y="2086805"/>
                </a:lnTo>
                <a:lnTo>
                  <a:pt x="201168" y="2139068"/>
                </a:lnTo>
                <a:lnTo>
                  <a:pt x="217117" y="2191207"/>
                </a:lnTo>
                <a:lnTo>
                  <a:pt x="235396" y="2243592"/>
                </a:lnTo>
                <a:lnTo>
                  <a:pt x="259319" y="2302603"/>
                </a:lnTo>
                <a:cubicBezTo>
                  <a:pt x="259499" y="2303023"/>
                  <a:pt x="259704" y="2303433"/>
                  <a:pt x="259932" y="2303830"/>
                </a:cubicBezTo>
                <a:lnTo>
                  <a:pt x="263982" y="2312417"/>
                </a:lnTo>
                <a:lnTo>
                  <a:pt x="279562" y="2340021"/>
                </a:lnTo>
                <a:lnTo>
                  <a:pt x="302994" y="2378421"/>
                </a:lnTo>
                <a:lnTo>
                  <a:pt x="318453" y="2400994"/>
                </a:lnTo>
                <a:lnTo>
                  <a:pt x="336363" y="2425531"/>
                </a:lnTo>
                <a:lnTo>
                  <a:pt x="356239" y="2451662"/>
                </a:lnTo>
                <a:lnTo>
                  <a:pt x="404330" y="2507850"/>
                </a:lnTo>
                <a:lnTo>
                  <a:pt x="432669" y="2537171"/>
                </a:lnTo>
                <a:lnTo>
                  <a:pt x="463709" y="2567719"/>
                </a:lnTo>
                <a:lnTo>
                  <a:pt x="497445" y="2598143"/>
                </a:lnTo>
                <a:lnTo>
                  <a:pt x="534249" y="2629060"/>
                </a:lnTo>
                <a:lnTo>
                  <a:pt x="573998" y="2659484"/>
                </a:lnTo>
                <a:lnTo>
                  <a:pt x="616937" y="2689542"/>
                </a:lnTo>
                <a:lnTo>
                  <a:pt x="663189" y="2718864"/>
                </a:lnTo>
                <a:lnTo>
                  <a:pt x="712874" y="2747816"/>
                </a:lnTo>
                <a:lnTo>
                  <a:pt x="765751" y="2775174"/>
                </a:lnTo>
                <a:lnTo>
                  <a:pt x="822307" y="2801306"/>
                </a:lnTo>
                <a:lnTo>
                  <a:pt x="881931" y="2825842"/>
                </a:lnTo>
                <a:lnTo>
                  <a:pt x="945603" y="2848415"/>
                </a:lnTo>
                <a:lnTo>
                  <a:pt x="1013323" y="2868658"/>
                </a:lnTo>
                <a:lnTo>
                  <a:pt x="1084110" y="2886446"/>
                </a:lnTo>
                <a:lnTo>
                  <a:pt x="1159315" y="2901537"/>
                </a:lnTo>
                <a:lnTo>
                  <a:pt x="1238444" y="2913805"/>
                </a:lnTo>
                <a:lnTo>
                  <a:pt x="1321254" y="2922515"/>
                </a:lnTo>
                <a:lnTo>
                  <a:pt x="1408726" y="2928037"/>
                </a:lnTo>
                <a:lnTo>
                  <a:pt x="1499879" y="2929630"/>
                </a:lnTo>
                <a:lnTo>
                  <a:pt x="1599253" y="2926932"/>
                </a:lnTo>
                <a:lnTo>
                  <a:pt x="1601092" y="2926932"/>
                </a:lnTo>
                <a:lnTo>
                  <a:pt x="1611520" y="2926196"/>
                </a:lnTo>
                <a:lnTo>
                  <a:pt x="1613360" y="2926196"/>
                </a:lnTo>
                <a:lnTo>
                  <a:pt x="1658631" y="2924355"/>
                </a:lnTo>
                <a:lnTo>
                  <a:pt x="1660225" y="2924355"/>
                </a:lnTo>
                <a:lnTo>
                  <a:pt x="1733834" y="2922882"/>
                </a:lnTo>
                <a:lnTo>
                  <a:pt x="1779717" y="2922882"/>
                </a:lnTo>
                <a:lnTo>
                  <a:pt x="1781067" y="2922882"/>
                </a:lnTo>
                <a:lnTo>
                  <a:pt x="1831612" y="2922882"/>
                </a:lnTo>
                <a:lnTo>
                  <a:pt x="1888292" y="2923988"/>
                </a:lnTo>
                <a:lnTo>
                  <a:pt x="1889640" y="2923988"/>
                </a:lnTo>
                <a:lnTo>
                  <a:pt x="1950000" y="2926318"/>
                </a:lnTo>
                <a:lnTo>
                  <a:pt x="2015267" y="2929875"/>
                </a:lnTo>
                <a:lnTo>
                  <a:pt x="2084827" y="2934537"/>
                </a:lnTo>
                <a:lnTo>
                  <a:pt x="2156719" y="2940427"/>
                </a:lnTo>
                <a:lnTo>
                  <a:pt x="2158804" y="2940427"/>
                </a:lnTo>
                <a:lnTo>
                  <a:pt x="2232413" y="2948524"/>
                </a:lnTo>
                <a:lnTo>
                  <a:pt x="2234376" y="2948524"/>
                </a:lnTo>
                <a:lnTo>
                  <a:pt x="2389446" y="2969870"/>
                </a:lnTo>
                <a:lnTo>
                  <a:pt x="2392269" y="2969870"/>
                </a:lnTo>
                <a:lnTo>
                  <a:pt x="2471030" y="2983733"/>
                </a:lnTo>
                <a:lnTo>
                  <a:pt x="2472993" y="2983733"/>
                </a:lnTo>
                <a:lnTo>
                  <a:pt x="2553103" y="2999927"/>
                </a:lnTo>
                <a:lnTo>
                  <a:pt x="2555434" y="2999927"/>
                </a:lnTo>
                <a:lnTo>
                  <a:pt x="2635792" y="3018696"/>
                </a:lnTo>
                <a:lnTo>
                  <a:pt x="2638122" y="3019312"/>
                </a:lnTo>
                <a:lnTo>
                  <a:pt x="2718602" y="3040903"/>
                </a:lnTo>
                <a:lnTo>
                  <a:pt x="2720810" y="3041517"/>
                </a:lnTo>
                <a:lnTo>
                  <a:pt x="2801044" y="3066052"/>
                </a:lnTo>
                <a:lnTo>
                  <a:pt x="2803743" y="3066913"/>
                </a:lnTo>
                <a:lnTo>
                  <a:pt x="2882750" y="3094024"/>
                </a:lnTo>
                <a:lnTo>
                  <a:pt x="2885694" y="3095128"/>
                </a:lnTo>
                <a:lnTo>
                  <a:pt x="2963720" y="3125553"/>
                </a:lnTo>
                <a:lnTo>
                  <a:pt x="2966911" y="3126903"/>
                </a:lnTo>
                <a:lnTo>
                  <a:pt x="3042728" y="3160764"/>
                </a:lnTo>
                <a:lnTo>
                  <a:pt x="3046040" y="3162235"/>
                </a:lnTo>
                <a:lnTo>
                  <a:pt x="3119649" y="3199040"/>
                </a:lnTo>
                <a:lnTo>
                  <a:pt x="3123453" y="3201003"/>
                </a:lnTo>
                <a:lnTo>
                  <a:pt x="3194118" y="3241733"/>
                </a:lnTo>
                <a:lnTo>
                  <a:pt x="3197675" y="3243819"/>
                </a:lnTo>
                <a:lnTo>
                  <a:pt x="3265763" y="3287984"/>
                </a:lnTo>
                <a:cubicBezTo>
                  <a:pt x="3267203" y="3288895"/>
                  <a:pt x="3268593" y="3289878"/>
                  <a:pt x="3269934" y="3290928"/>
                </a:cubicBezTo>
                <a:lnTo>
                  <a:pt x="3334219" y="3339388"/>
                </a:lnTo>
                <a:lnTo>
                  <a:pt x="3338268" y="3342578"/>
                </a:lnTo>
                <a:lnTo>
                  <a:pt x="3398628" y="3394472"/>
                </a:lnTo>
                <a:lnTo>
                  <a:pt x="3402677" y="3398275"/>
                </a:lnTo>
                <a:lnTo>
                  <a:pt x="3458620" y="3453971"/>
                </a:lnTo>
                <a:cubicBezTo>
                  <a:pt x="3460062" y="3455357"/>
                  <a:pt x="3461415" y="3456832"/>
                  <a:pt x="3462668" y="3458389"/>
                </a:cubicBezTo>
                <a:lnTo>
                  <a:pt x="3514440" y="3518626"/>
                </a:lnTo>
                <a:cubicBezTo>
                  <a:pt x="3515789" y="3520220"/>
                  <a:pt x="3517017" y="3521816"/>
                  <a:pt x="3518243" y="3523534"/>
                </a:cubicBezTo>
                <a:lnTo>
                  <a:pt x="3566090" y="3589537"/>
                </a:lnTo>
                <a:lnTo>
                  <a:pt x="3567806" y="3591867"/>
                </a:lnTo>
                <a:lnTo>
                  <a:pt x="3568788" y="3593463"/>
                </a:lnTo>
                <a:cubicBezTo>
                  <a:pt x="3569186" y="3593948"/>
                  <a:pt x="3569516" y="3594485"/>
                  <a:pt x="3569770" y="3595057"/>
                </a:cubicBezTo>
                <a:lnTo>
                  <a:pt x="3575045" y="3603399"/>
                </a:lnTo>
                <a:cubicBezTo>
                  <a:pt x="3575770" y="3604375"/>
                  <a:pt x="3576425" y="3605400"/>
                  <a:pt x="3577008" y="3606467"/>
                </a:cubicBezTo>
                <a:lnTo>
                  <a:pt x="3585472" y="3621435"/>
                </a:lnTo>
                <a:lnTo>
                  <a:pt x="3587312" y="3624870"/>
                </a:lnTo>
                <a:lnTo>
                  <a:pt x="3598846" y="3647934"/>
                </a:lnTo>
                <a:lnTo>
                  <a:pt x="3600195" y="3650509"/>
                </a:lnTo>
                <a:lnTo>
                  <a:pt x="3614426" y="3681916"/>
                </a:lnTo>
                <a:cubicBezTo>
                  <a:pt x="3614426" y="3682776"/>
                  <a:pt x="3615284" y="3683757"/>
                  <a:pt x="3615653" y="3684738"/>
                </a:cubicBezTo>
                <a:lnTo>
                  <a:pt x="3631601" y="3723872"/>
                </a:lnTo>
                <a:lnTo>
                  <a:pt x="3632705" y="3726573"/>
                </a:lnTo>
                <a:lnTo>
                  <a:pt x="3649758" y="3773559"/>
                </a:lnTo>
                <a:lnTo>
                  <a:pt x="3651108" y="3777485"/>
                </a:lnTo>
                <a:lnTo>
                  <a:pt x="3667916" y="3833061"/>
                </a:lnTo>
                <a:cubicBezTo>
                  <a:pt x="3667916" y="3834042"/>
                  <a:pt x="3668528" y="3835023"/>
                  <a:pt x="3668774" y="3836005"/>
                </a:cubicBezTo>
                <a:lnTo>
                  <a:pt x="3685458" y="3900168"/>
                </a:lnTo>
                <a:lnTo>
                  <a:pt x="3686195" y="3903481"/>
                </a:lnTo>
                <a:lnTo>
                  <a:pt x="3701899" y="3977090"/>
                </a:lnTo>
                <a:cubicBezTo>
                  <a:pt x="3701899" y="3978071"/>
                  <a:pt x="3701899" y="3979053"/>
                  <a:pt x="3701899" y="3980034"/>
                </a:cubicBezTo>
                <a:lnTo>
                  <a:pt x="3716130" y="4062477"/>
                </a:lnTo>
                <a:cubicBezTo>
                  <a:pt x="3716130" y="4063581"/>
                  <a:pt x="3716130" y="4064685"/>
                  <a:pt x="3716130" y="4065666"/>
                </a:cubicBezTo>
                <a:lnTo>
                  <a:pt x="3721772" y="4109830"/>
                </a:lnTo>
                <a:lnTo>
                  <a:pt x="3727294" y="4158291"/>
                </a:lnTo>
                <a:cubicBezTo>
                  <a:pt x="3727294" y="4158291"/>
                  <a:pt x="3727294" y="4159394"/>
                  <a:pt x="3727294" y="4159885"/>
                </a:cubicBezTo>
                <a:lnTo>
                  <a:pt x="3731956" y="4209940"/>
                </a:lnTo>
                <a:cubicBezTo>
                  <a:pt x="3731901" y="4210389"/>
                  <a:pt x="3731901" y="4210842"/>
                  <a:pt x="3731956" y="4211290"/>
                </a:cubicBezTo>
                <a:lnTo>
                  <a:pt x="3735757" y="4263061"/>
                </a:lnTo>
                <a:cubicBezTo>
                  <a:pt x="3735757" y="4263674"/>
                  <a:pt x="3735757" y="4264288"/>
                  <a:pt x="3735757" y="4264901"/>
                </a:cubicBezTo>
                <a:lnTo>
                  <a:pt x="3738457" y="4319004"/>
                </a:lnTo>
                <a:lnTo>
                  <a:pt x="3738457" y="4320844"/>
                </a:lnTo>
                <a:lnTo>
                  <a:pt x="3740052" y="4377769"/>
                </a:lnTo>
                <a:lnTo>
                  <a:pt x="3740052" y="4379241"/>
                </a:lnTo>
                <a:lnTo>
                  <a:pt x="3740052" y="4438742"/>
                </a:lnTo>
                <a:lnTo>
                  <a:pt x="3740052" y="4440215"/>
                </a:lnTo>
                <a:lnTo>
                  <a:pt x="3739317" y="4502537"/>
                </a:lnTo>
                <a:lnTo>
                  <a:pt x="3739317" y="4503886"/>
                </a:lnTo>
                <a:lnTo>
                  <a:pt x="3737354" y="4568416"/>
                </a:lnTo>
                <a:cubicBezTo>
                  <a:pt x="3737419" y="4568987"/>
                  <a:pt x="3737419" y="4569564"/>
                  <a:pt x="3737354" y="4570134"/>
                </a:cubicBezTo>
                <a:lnTo>
                  <a:pt x="3726679" y="4773173"/>
                </a:lnTo>
                <a:lnTo>
                  <a:pt x="3722754" y="4909227"/>
                </a:lnTo>
                <a:lnTo>
                  <a:pt x="3703985" y="5801740"/>
                </a:lnTo>
                <a:lnTo>
                  <a:pt x="3706438" y="5878906"/>
                </a:lnTo>
                <a:lnTo>
                  <a:pt x="3710363" y="5940247"/>
                </a:lnTo>
                <a:lnTo>
                  <a:pt x="3716743" y="6013856"/>
                </a:lnTo>
                <a:lnTo>
                  <a:pt x="3726679" y="6097648"/>
                </a:lnTo>
                <a:lnTo>
                  <a:pt x="3741034" y="6188678"/>
                </a:lnTo>
                <a:lnTo>
                  <a:pt x="3760173" y="6284862"/>
                </a:lnTo>
                <a:lnTo>
                  <a:pt x="3777960" y="6362028"/>
                </a:lnTo>
                <a:lnTo>
                  <a:pt x="3797468" y="6437968"/>
                </a:lnTo>
                <a:lnTo>
                  <a:pt x="3820531" y="6511576"/>
                </a:lnTo>
                <a:lnTo>
                  <a:pt x="3848012" y="6583469"/>
                </a:lnTo>
                <a:lnTo>
                  <a:pt x="3881014" y="6653152"/>
                </a:lnTo>
                <a:lnTo>
                  <a:pt x="3921499" y="6720014"/>
                </a:lnTo>
                <a:lnTo>
                  <a:pt x="3944685" y="6752525"/>
                </a:lnTo>
                <a:lnTo>
                  <a:pt x="3970081" y="6784176"/>
                </a:lnTo>
                <a:lnTo>
                  <a:pt x="3997929" y="6814602"/>
                </a:lnTo>
                <a:lnTo>
                  <a:pt x="4027527" y="6842188"/>
                </a:lnTo>
                <a:lnTo>
                  <a:pt x="3823538" y="6842188"/>
                </a:lnTo>
                <a:lnTo>
                  <a:pt x="3797835" y="6805644"/>
                </a:lnTo>
                <a:lnTo>
                  <a:pt x="3794769" y="6800983"/>
                </a:lnTo>
                <a:lnTo>
                  <a:pt x="3750725" y="6728356"/>
                </a:lnTo>
                <a:cubicBezTo>
                  <a:pt x="3749380" y="6726174"/>
                  <a:pt x="3748151" y="6723922"/>
                  <a:pt x="3747044" y="6721608"/>
                </a:cubicBezTo>
                <a:lnTo>
                  <a:pt x="3711099" y="6645669"/>
                </a:lnTo>
                <a:cubicBezTo>
                  <a:pt x="3710240" y="6643829"/>
                  <a:pt x="3709504" y="6641989"/>
                  <a:pt x="3708767" y="6640148"/>
                </a:cubicBezTo>
                <a:lnTo>
                  <a:pt x="3679448" y="6563227"/>
                </a:lnTo>
                <a:cubicBezTo>
                  <a:pt x="3678833" y="6561754"/>
                  <a:pt x="3678343" y="6560281"/>
                  <a:pt x="3677852" y="6558686"/>
                </a:cubicBezTo>
                <a:lnTo>
                  <a:pt x="3653315" y="6480660"/>
                </a:lnTo>
                <a:lnTo>
                  <a:pt x="3652212" y="6476858"/>
                </a:lnTo>
                <a:lnTo>
                  <a:pt x="3632092" y="6398220"/>
                </a:lnTo>
                <a:cubicBezTo>
                  <a:pt x="3632038" y="6397648"/>
                  <a:pt x="3632038" y="6397072"/>
                  <a:pt x="3632092" y="6396502"/>
                </a:cubicBezTo>
                <a:lnTo>
                  <a:pt x="3613690" y="6317249"/>
                </a:lnTo>
                <a:cubicBezTo>
                  <a:pt x="3613746" y="6316473"/>
                  <a:pt x="3613746" y="6315694"/>
                  <a:pt x="3613690" y="6314917"/>
                </a:cubicBezTo>
                <a:lnTo>
                  <a:pt x="3594061" y="6216035"/>
                </a:lnTo>
                <a:cubicBezTo>
                  <a:pt x="3594061" y="6215055"/>
                  <a:pt x="3594061" y="6214073"/>
                  <a:pt x="3594061" y="6213091"/>
                </a:cubicBezTo>
                <a:lnTo>
                  <a:pt x="3579340" y="6119118"/>
                </a:lnTo>
                <a:cubicBezTo>
                  <a:pt x="3579219" y="6118221"/>
                  <a:pt x="3579219" y="6117315"/>
                  <a:pt x="3579340" y="6116420"/>
                </a:cubicBezTo>
                <a:lnTo>
                  <a:pt x="3569034" y="6029806"/>
                </a:lnTo>
                <a:cubicBezTo>
                  <a:pt x="3569034" y="6029191"/>
                  <a:pt x="3569034" y="6028701"/>
                  <a:pt x="3569034" y="6028088"/>
                </a:cubicBezTo>
                <a:lnTo>
                  <a:pt x="3562408" y="5951166"/>
                </a:lnTo>
                <a:lnTo>
                  <a:pt x="3559955" y="5916937"/>
                </a:lnTo>
                <a:cubicBezTo>
                  <a:pt x="3559955" y="5916937"/>
                  <a:pt x="3559955" y="5916079"/>
                  <a:pt x="3559955" y="5915588"/>
                </a:cubicBezTo>
                <a:lnTo>
                  <a:pt x="3557010" y="5858419"/>
                </a:lnTo>
                <a:lnTo>
                  <a:pt x="3557010" y="5856209"/>
                </a:lnTo>
                <a:lnTo>
                  <a:pt x="3555785" y="5804561"/>
                </a:lnTo>
                <a:lnTo>
                  <a:pt x="3555785" y="5787877"/>
                </a:lnTo>
                <a:lnTo>
                  <a:pt x="3574432" y="4904564"/>
                </a:lnTo>
                <a:lnTo>
                  <a:pt x="3578479" y="4766917"/>
                </a:lnTo>
                <a:cubicBezTo>
                  <a:pt x="3578419" y="4766345"/>
                  <a:pt x="3578419" y="4765769"/>
                  <a:pt x="3578479" y="4765198"/>
                </a:cubicBezTo>
                <a:lnTo>
                  <a:pt x="3589154" y="4562160"/>
                </a:lnTo>
                <a:lnTo>
                  <a:pt x="3590993" y="4499102"/>
                </a:lnTo>
                <a:lnTo>
                  <a:pt x="3591852" y="4437760"/>
                </a:lnTo>
                <a:lnTo>
                  <a:pt x="3591852" y="4379855"/>
                </a:lnTo>
                <a:lnTo>
                  <a:pt x="3590380" y="4324524"/>
                </a:lnTo>
                <a:lnTo>
                  <a:pt x="3587803" y="4272262"/>
                </a:lnTo>
                <a:lnTo>
                  <a:pt x="3584122" y="4222085"/>
                </a:lnTo>
                <a:lnTo>
                  <a:pt x="3579584" y="4173625"/>
                </a:lnTo>
                <a:lnTo>
                  <a:pt x="3568911" y="4085663"/>
                </a:lnTo>
                <a:lnTo>
                  <a:pt x="3555169" y="4006165"/>
                </a:lnTo>
                <a:lnTo>
                  <a:pt x="3540203" y="3935623"/>
                </a:lnTo>
                <a:lnTo>
                  <a:pt x="3524378" y="3874282"/>
                </a:lnTo>
                <a:lnTo>
                  <a:pt x="3508550" y="3822142"/>
                </a:lnTo>
                <a:lnTo>
                  <a:pt x="3492602" y="3778467"/>
                </a:lnTo>
                <a:lnTo>
                  <a:pt x="3477759" y="3741663"/>
                </a:lnTo>
                <a:lnTo>
                  <a:pt x="3464753" y="3713077"/>
                </a:lnTo>
                <a:lnTo>
                  <a:pt x="3454695" y="3692958"/>
                </a:lnTo>
                <a:lnTo>
                  <a:pt x="3444389" y="3675537"/>
                </a:lnTo>
                <a:lnTo>
                  <a:pt x="3399365" y="3613337"/>
                </a:lnTo>
                <a:lnTo>
                  <a:pt x="3351641" y="3557762"/>
                </a:lnTo>
                <a:lnTo>
                  <a:pt x="3299746" y="3506114"/>
                </a:lnTo>
                <a:lnTo>
                  <a:pt x="3240982" y="3459494"/>
                </a:lnTo>
                <a:lnTo>
                  <a:pt x="3180868" y="3414591"/>
                </a:lnTo>
                <a:lnTo>
                  <a:pt x="3116459" y="3372758"/>
                </a:lnTo>
                <a:lnTo>
                  <a:pt x="3049353" y="3334235"/>
                </a:lnTo>
                <a:lnTo>
                  <a:pt x="2979179" y="3298904"/>
                </a:lnTo>
                <a:lnTo>
                  <a:pt x="2906673" y="3266639"/>
                </a:lnTo>
                <a:lnTo>
                  <a:pt x="2831715" y="3237440"/>
                </a:lnTo>
                <a:lnTo>
                  <a:pt x="2755530" y="3211308"/>
                </a:lnTo>
                <a:lnTo>
                  <a:pt x="2677872" y="3187877"/>
                </a:lnTo>
                <a:lnTo>
                  <a:pt x="2599722" y="3166898"/>
                </a:lnTo>
                <a:lnTo>
                  <a:pt x="2521697" y="3148617"/>
                </a:lnTo>
                <a:lnTo>
                  <a:pt x="2443550" y="3132915"/>
                </a:lnTo>
                <a:lnTo>
                  <a:pt x="2367118" y="3119420"/>
                </a:lnTo>
                <a:lnTo>
                  <a:pt x="2214379" y="3098319"/>
                </a:lnTo>
                <a:lnTo>
                  <a:pt x="2143469" y="3090467"/>
                </a:lnTo>
                <a:lnTo>
                  <a:pt x="2073663" y="3084700"/>
                </a:lnTo>
                <a:lnTo>
                  <a:pt x="2006188" y="3080162"/>
                </a:lnTo>
                <a:lnTo>
                  <a:pt x="1943129" y="3076727"/>
                </a:lnTo>
                <a:lnTo>
                  <a:pt x="1884610" y="3074518"/>
                </a:lnTo>
                <a:lnTo>
                  <a:pt x="1829649" y="3073292"/>
                </a:lnTo>
                <a:lnTo>
                  <a:pt x="1780576" y="3073292"/>
                </a:lnTo>
                <a:lnTo>
                  <a:pt x="1664764" y="3075255"/>
                </a:lnTo>
                <a:lnTo>
                  <a:pt x="1607227" y="3078075"/>
                </a:lnTo>
                <a:lnTo>
                  <a:pt x="1602320" y="3078075"/>
                </a:lnTo>
                <a:lnTo>
                  <a:pt x="1502333" y="3080652"/>
                </a:lnTo>
                <a:lnTo>
                  <a:pt x="1498897" y="3080652"/>
                </a:lnTo>
                <a:lnTo>
                  <a:pt x="1404433" y="3078935"/>
                </a:lnTo>
                <a:lnTo>
                  <a:pt x="1400875" y="3078935"/>
                </a:lnTo>
                <a:lnTo>
                  <a:pt x="1310090" y="3073168"/>
                </a:lnTo>
                <a:lnTo>
                  <a:pt x="1306901" y="3073168"/>
                </a:lnTo>
                <a:lnTo>
                  <a:pt x="1221024" y="3064090"/>
                </a:lnTo>
                <a:lnTo>
                  <a:pt x="1217711" y="3064090"/>
                </a:lnTo>
                <a:lnTo>
                  <a:pt x="1135024" y="3051821"/>
                </a:lnTo>
                <a:lnTo>
                  <a:pt x="1131465" y="3051209"/>
                </a:lnTo>
                <a:lnTo>
                  <a:pt x="1052582" y="3035383"/>
                </a:lnTo>
                <a:lnTo>
                  <a:pt x="1048901" y="3034525"/>
                </a:lnTo>
                <a:lnTo>
                  <a:pt x="975291" y="3015876"/>
                </a:lnTo>
                <a:lnTo>
                  <a:pt x="972102" y="3015017"/>
                </a:lnTo>
                <a:lnTo>
                  <a:pt x="901070" y="2993793"/>
                </a:lnTo>
                <a:lnTo>
                  <a:pt x="897389" y="2992566"/>
                </a:lnTo>
                <a:lnTo>
                  <a:pt x="830404" y="2968767"/>
                </a:lnTo>
                <a:lnTo>
                  <a:pt x="827214" y="2967662"/>
                </a:lnTo>
                <a:lnTo>
                  <a:pt x="764279" y="2942143"/>
                </a:lnTo>
                <a:lnTo>
                  <a:pt x="760844" y="2940671"/>
                </a:lnTo>
                <a:lnTo>
                  <a:pt x="701465" y="2912087"/>
                </a:lnTo>
                <a:lnTo>
                  <a:pt x="698521" y="2910614"/>
                </a:lnTo>
                <a:lnTo>
                  <a:pt x="642456" y="2881786"/>
                </a:lnTo>
                <a:lnTo>
                  <a:pt x="639143" y="2879945"/>
                </a:lnTo>
                <a:lnTo>
                  <a:pt x="586513" y="2849274"/>
                </a:lnTo>
                <a:lnTo>
                  <a:pt x="583937" y="2847802"/>
                </a:lnTo>
                <a:lnTo>
                  <a:pt x="534863" y="2816764"/>
                </a:lnTo>
                <a:lnTo>
                  <a:pt x="531920" y="2814800"/>
                </a:lnTo>
                <a:lnTo>
                  <a:pt x="486282" y="2782781"/>
                </a:lnTo>
                <a:lnTo>
                  <a:pt x="483582" y="2780941"/>
                </a:lnTo>
                <a:lnTo>
                  <a:pt x="441258" y="2748429"/>
                </a:lnTo>
                <a:lnTo>
                  <a:pt x="438804" y="2746466"/>
                </a:lnTo>
                <a:lnTo>
                  <a:pt x="399177" y="2713711"/>
                </a:lnTo>
                <a:lnTo>
                  <a:pt x="397093" y="2711869"/>
                </a:lnTo>
                <a:lnTo>
                  <a:pt x="360900" y="2679359"/>
                </a:lnTo>
                <a:lnTo>
                  <a:pt x="358569" y="2677150"/>
                </a:lnTo>
                <a:lnTo>
                  <a:pt x="325691" y="2644764"/>
                </a:lnTo>
                <a:lnTo>
                  <a:pt x="324217" y="2643291"/>
                </a:lnTo>
                <a:lnTo>
                  <a:pt x="293793" y="2611761"/>
                </a:lnTo>
                <a:cubicBezTo>
                  <a:pt x="292834" y="2610837"/>
                  <a:pt x="291932" y="2609853"/>
                  <a:pt x="291094" y="2608816"/>
                </a:cubicBezTo>
                <a:lnTo>
                  <a:pt x="239199" y="2548089"/>
                </a:lnTo>
                <a:lnTo>
                  <a:pt x="236746" y="2545145"/>
                </a:lnTo>
                <a:lnTo>
                  <a:pt x="215277" y="2516928"/>
                </a:lnTo>
                <a:lnTo>
                  <a:pt x="214295" y="2515578"/>
                </a:lnTo>
                <a:lnTo>
                  <a:pt x="195280" y="2489569"/>
                </a:lnTo>
                <a:lnTo>
                  <a:pt x="194052" y="2487852"/>
                </a:lnTo>
                <a:lnTo>
                  <a:pt x="176877" y="2463318"/>
                </a:lnTo>
                <a:cubicBezTo>
                  <a:pt x="176264" y="2462211"/>
                  <a:pt x="175527" y="2461231"/>
                  <a:pt x="174914" y="2460249"/>
                </a:cubicBezTo>
                <a:lnTo>
                  <a:pt x="149397" y="2417434"/>
                </a:lnTo>
                <a:cubicBezTo>
                  <a:pt x="149119" y="2416795"/>
                  <a:pt x="148789" y="2416179"/>
                  <a:pt x="148415" y="2415593"/>
                </a:cubicBezTo>
                <a:lnTo>
                  <a:pt x="130505" y="2383695"/>
                </a:lnTo>
                <a:lnTo>
                  <a:pt x="128541" y="2379893"/>
                </a:lnTo>
                <a:lnTo>
                  <a:pt x="120200" y="2362962"/>
                </a:lnTo>
                <a:cubicBezTo>
                  <a:pt x="119339" y="2361000"/>
                  <a:pt x="118359" y="2359036"/>
                  <a:pt x="117621" y="2357073"/>
                </a:cubicBezTo>
                <a:lnTo>
                  <a:pt x="94067" y="2297818"/>
                </a:lnTo>
                <a:cubicBezTo>
                  <a:pt x="94067" y="2296836"/>
                  <a:pt x="93331" y="2295855"/>
                  <a:pt x="93085" y="2294997"/>
                </a:cubicBezTo>
                <a:lnTo>
                  <a:pt x="73701" y="2239790"/>
                </a:lnTo>
                <a:cubicBezTo>
                  <a:pt x="73431" y="2238789"/>
                  <a:pt x="73103" y="2237807"/>
                  <a:pt x="72720" y="2236845"/>
                </a:cubicBezTo>
                <a:lnTo>
                  <a:pt x="55913" y="2181515"/>
                </a:lnTo>
                <a:lnTo>
                  <a:pt x="55054" y="2178448"/>
                </a:lnTo>
                <a:lnTo>
                  <a:pt x="40577" y="2122505"/>
                </a:lnTo>
                <a:cubicBezTo>
                  <a:pt x="40577" y="2121033"/>
                  <a:pt x="39841" y="2119684"/>
                  <a:pt x="39596" y="2118211"/>
                </a:cubicBezTo>
                <a:lnTo>
                  <a:pt x="17882" y="2007797"/>
                </a:lnTo>
                <a:cubicBezTo>
                  <a:pt x="17882" y="2005712"/>
                  <a:pt x="17146" y="2003749"/>
                  <a:pt x="16900" y="2001664"/>
                </a:cubicBezTo>
                <a:lnTo>
                  <a:pt x="4631" y="1891250"/>
                </a:lnTo>
                <a:cubicBezTo>
                  <a:pt x="4631" y="1889409"/>
                  <a:pt x="4631" y="1887569"/>
                  <a:pt x="4631" y="1885852"/>
                </a:cubicBezTo>
                <a:lnTo>
                  <a:pt x="92" y="1776419"/>
                </a:lnTo>
                <a:cubicBezTo>
                  <a:pt x="-31" y="1774499"/>
                  <a:pt x="-31" y="1772574"/>
                  <a:pt x="92" y="1770654"/>
                </a:cubicBezTo>
                <a:lnTo>
                  <a:pt x="3772" y="1662448"/>
                </a:lnTo>
                <a:lnTo>
                  <a:pt x="3772" y="1657786"/>
                </a:lnTo>
                <a:lnTo>
                  <a:pt x="14202" y="1550929"/>
                </a:lnTo>
                <a:cubicBezTo>
                  <a:pt x="14202" y="1549212"/>
                  <a:pt x="14202" y="1547618"/>
                  <a:pt x="14202" y="1546022"/>
                </a:cubicBezTo>
                <a:lnTo>
                  <a:pt x="31253" y="1440884"/>
                </a:lnTo>
                <a:cubicBezTo>
                  <a:pt x="31253" y="1439412"/>
                  <a:pt x="31253" y="1437939"/>
                  <a:pt x="32113" y="1436468"/>
                </a:cubicBezTo>
                <a:lnTo>
                  <a:pt x="55299" y="1333047"/>
                </a:lnTo>
                <a:cubicBezTo>
                  <a:pt x="55299" y="1331942"/>
                  <a:pt x="55299" y="1330716"/>
                  <a:pt x="56158" y="1329489"/>
                </a:cubicBezTo>
                <a:lnTo>
                  <a:pt x="84252" y="1228030"/>
                </a:lnTo>
                <a:lnTo>
                  <a:pt x="85356" y="1224351"/>
                </a:lnTo>
                <a:lnTo>
                  <a:pt x="118359" y="1124977"/>
                </a:lnTo>
                <a:cubicBezTo>
                  <a:pt x="118359" y="1123752"/>
                  <a:pt x="119218" y="1122647"/>
                  <a:pt x="119584" y="1121421"/>
                </a:cubicBezTo>
                <a:lnTo>
                  <a:pt x="156390" y="1024869"/>
                </a:lnTo>
                <a:cubicBezTo>
                  <a:pt x="156390" y="1024012"/>
                  <a:pt x="157125" y="1023030"/>
                  <a:pt x="157616" y="1022048"/>
                </a:cubicBezTo>
                <a:lnTo>
                  <a:pt x="198591" y="927951"/>
                </a:lnTo>
                <a:lnTo>
                  <a:pt x="199695" y="925375"/>
                </a:lnTo>
                <a:lnTo>
                  <a:pt x="243494" y="834222"/>
                </a:lnTo>
                <a:lnTo>
                  <a:pt x="244597" y="831890"/>
                </a:lnTo>
                <a:lnTo>
                  <a:pt x="290726" y="743683"/>
                </a:lnTo>
                <a:cubicBezTo>
                  <a:pt x="291182" y="742973"/>
                  <a:pt x="291591" y="742235"/>
                  <a:pt x="291954" y="741474"/>
                </a:cubicBezTo>
                <a:lnTo>
                  <a:pt x="340168" y="656578"/>
                </a:lnTo>
                <a:lnTo>
                  <a:pt x="341271" y="654737"/>
                </a:lnTo>
                <a:lnTo>
                  <a:pt x="390344" y="572908"/>
                </a:lnTo>
                <a:lnTo>
                  <a:pt x="391447" y="571192"/>
                </a:lnTo>
                <a:lnTo>
                  <a:pt x="441501" y="493410"/>
                </a:lnTo>
                <a:cubicBezTo>
                  <a:pt x="441953" y="492827"/>
                  <a:pt x="442363" y="492211"/>
                  <a:pt x="442730" y="491570"/>
                </a:cubicBezTo>
                <a:lnTo>
                  <a:pt x="493519" y="417962"/>
                </a:lnTo>
                <a:lnTo>
                  <a:pt x="494378" y="416857"/>
                </a:lnTo>
                <a:lnTo>
                  <a:pt x="544310" y="346928"/>
                </a:lnTo>
                <a:lnTo>
                  <a:pt x="545536" y="345210"/>
                </a:lnTo>
                <a:lnTo>
                  <a:pt x="594609" y="279698"/>
                </a:lnTo>
                <a:cubicBezTo>
                  <a:pt x="594828" y="279318"/>
                  <a:pt x="595119" y="278984"/>
                  <a:pt x="595468" y="278718"/>
                </a:cubicBezTo>
                <a:lnTo>
                  <a:pt x="643191" y="217376"/>
                </a:lnTo>
                <a:cubicBezTo>
                  <a:pt x="643583" y="217025"/>
                  <a:pt x="643916" y="216610"/>
                  <a:pt x="644172" y="216148"/>
                </a:cubicBezTo>
                <a:lnTo>
                  <a:pt x="690425" y="159714"/>
                </a:lnTo>
                <a:lnTo>
                  <a:pt x="691282" y="158735"/>
                </a:lnTo>
                <a:lnTo>
                  <a:pt x="734590" y="107576"/>
                </a:lnTo>
                <a:lnTo>
                  <a:pt x="775810" y="60344"/>
                </a:lnTo>
                <a:lnTo>
                  <a:pt x="812615" y="18754"/>
                </a:lnTo>
                <a:lnTo>
                  <a:pt x="813720" y="1740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" name="文本框 10"/>
          <p:cNvSpPr txBox="1"/>
          <p:nvPr>
            <p:custDataLst>
              <p:tags r:id="rId6"/>
            </p:custDataLst>
          </p:nvPr>
        </p:nvSpPr>
        <p:spPr>
          <a:xfrm>
            <a:off x="735409" y="5356170"/>
            <a:ext cx="4119723" cy="831961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lt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界面风格整体采用二次元少女风格，粉色系配色，支持自定义头像和模型图片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735330" y="3469005"/>
            <a:ext cx="4120515" cy="1348740"/>
          </a:xfrm>
        </p:spPr>
        <p:txBody>
          <a:bodyPr anchor="b" anchorCtr="0">
            <a:normAutofit/>
          </a:bodyPr>
          <a:lstStyle/>
          <a:p>
            <a:r>
              <a:rPr lang="zh-CN" altLang="en-US" sz="4000">
                <a:solidFill>
                  <a:srgbClr val="FFFFFF"/>
                </a:solidFill>
              </a:rPr>
              <a:t>界面设计与风格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/data/temp/11c8a1f5-2ffa-11f0-a0a1-12b932b23dd7.jpg@base@tag=imgScale&amp;m=1&amp;w=1185&amp;h=1617&amp;q=9511c8a1f5-2ffa-11f0-a0a1-12b932b23dd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l="13357" r="13357"/>
          <a:stretch>
            <a:fillRect/>
          </a:stretch>
        </p:blipFill>
        <p:spPr>
          <a:xfrm>
            <a:off x="7357745" y="515938"/>
            <a:ext cx="4269740" cy="58261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85000"/>
                <a:lumOff val="15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0" y="2244725"/>
            <a:ext cx="7933055" cy="351409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AEAEA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3550285" y="3030855"/>
            <a:ext cx="3916680" cy="2171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  <a:sym typeface="+mn-ea"/>
              </a:rPr>
              <a:t>通过 ApiService 类与后端 API 进行数据交互，包括用户认证、消息发送、历史记录等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78180" y="3108960"/>
            <a:ext cx="2393950" cy="1922145"/>
          </a:xfrm>
        </p:spPr>
        <p:txBody>
          <a:bodyPr anchor="t" anchorCtr="0">
            <a:normAutofit/>
          </a:bodyPr>
          <a:lstStyle/>
          <a:p>
            <a:r>
              <a:rPr lang="zh-CN" altLang="en-US" sz="3400">
                <a:solidFill>
                  <a:schemeClr val="accent1"/>
                </a:solidFill>
              </a:rPr>
              <a:t>数据交互与后端通信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技术实现——后端部分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765175" y="1325245"/>
            <a:ext cx="5632450" cy="72136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技术栈与核心模块</a:t>
            </a: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7011035" y="-635"/>
            <a:ext cx="456184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 descr="/data/temp/1580b02f-2ffa-11f0-adac-fe6ba2ec7e31.jpg1580b02f-2ffa-11f0-adac-fe6ba2ec7e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lum bright="6000" contrast="-6000"/>
          </a:blip>
          <a:srcRect l="316" r="316"/>
          <a:stretch>
            <a:fillRect/>
          </a:stretch>
        </p:blipFill>
        <p:spPr>
          <a:xfrm>
            <a:off x="764540" y="23069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765810" y="5311775"/>
            <a:ext cx="5631815" cy="65151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技术栈：FastAPI、MongoDB
核心模块：用户服务、聊天服务、AI服务、认证服务</a:t>
            </a: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data/temp/145bffb7-2ffa-11f0-8e02-4a679891df00.jpg@base@tag=imgScale&amp;m=1&amp;w=964&amp;h=1226&amp;q=95145bffb7-2ffa-11f0-8e02-4a679891df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rcRect l="12908" r="12908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03313" y="1165300"/>
            <a:ext cx="4989512" cy="1223570"/>
          </a:xfrm>
        </p:spPr>
        <p:txBody>
          <a:bodyPr lIns="0" tIns="0" rIns="0" bIns="0" anchor="b" anchorCtr="0">
            <a:normAutofit/>
          </a:bodyPr>
          <a:lstStyle/>
          <a:p>
            <a:pPr algn="l"/>
            <a:r>
              <a:rPr lang="zh-CN" altLang="en-US" dirty="0"/>
              <a:t>技术亮点与设计</a:t>
            </a: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116326" y="3463705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引入“hidden”属性，标记消息状态，实现数据层与展示层的解耦合，优化上下文管理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116326" y="2766475"/>
            <a:ext cx="2150110" cy="643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上下文管理机制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4148451" y="3463705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MongoDB用于存储，其文档型特性便于高效保存和检索对话历史，确保数据处理速度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148451" y="2766475"/>
            <a:ext cx="2150110" cy="643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数据库选型</a:t>
            </a: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116326" y="5102640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采用嵌入式文档结构，降低查询复杂度，有效减少查询次数，提升系统性能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116326" y="4405410"/>
            <a:ext cx="2150110" cy="643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消息存储设计</a:t>
            </a: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4148451" y="5102640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应用JWT令牌认证，增强用户数据安全性，防止未授权访问，确保用户隐私保护</a:t>
            </a: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4148451" y="4405410"/>
            <a:ext cx="2150110" cy="643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安全性策略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API文档与源码</a:t>
            </a: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794319" y="1229841"/>
            <a:ext cx="10367641" cy="176119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lvl="0" indent="0" fontAlgn="auto">
              <a:lnSpc>
                <a:spcPct val="15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API文档详址及具体实现细节参考项目源码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http://1.92.96.135:8000/docs#/</a:t>
            </a:r>
          </a:p>
        </p:txBody>
      </p:sp>
      <p:pic>
        <p:nvPicPr>
          <p:cNvPr id="8" name="图片 7" descr="upload_post_object_v2_1484721375"/>
          <p:cNvPicPr>
            <a:picLocks noChangeAspect="1"/>
          </p:cNvPicPr>
          <p:nvPr/>
        </p:nvPicPr>
        <p:blipFill>
          <a:blip r:embed="rId15"/>
          <a:srcRect l="16399" t="7296"/>
          <a:stretch>
            <a:fillRect/>
          </a:stretch>
        </p:blipFill>
        <p:spPr>
          <a:xfrm>
            <a:off x="1853047" y="2315764"/>
            <a:ext cx="5327667" cy="35066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Demo 视频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05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data/temp/1865208c-2ffa-11f0-8e02-4a679891df00.jpg1865208c-2ffa-11f0-8e02-4a679891df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t="273" b="273"/>
          <a:stretch>
            <a:fillRect/>
          </a:stretch>
        </p:blipFill>
        <p:spPr>
          <a:xfrm>
            <a:off x="0" y="0"/>
            <a:ext cx="8774430" cy="5311775"/>
          </a:xfrm>
          <a:custGeom>
            <a:avLst/>
            <a:gdLst>
              <a:gd name="connsiteX0" fmla="*/ 8148319 w 9708514"/>
              <a:gd name="connsiteY0" fmla="*/ 0 h 5876925"/>
              <a:gd name="connsiteX1" fmla="*/ 9708514 w 9708514"/>
              <a:gd name="connsiteY1" fmla="*/ 0 h 5876925"/>
              <a:gd name="connsiteX2" fmla="*/ 9708514 w 9708514"/>
              <a:gd name="connsiteY2" fmla="*/ 1470025 h 5876925"/>
              <a:gd name="connsiteX3" fmla="*/ 8928734 w 9708514"/>
              <a:gd name="connsiteY3" fmla="*/ 2249805 h 5876925"/>
              <a:gd name="connsiteX4" fmla="*/ 8148319 w 9708514"/>
              <a:gd name="connsiteY4" fmla="*/ 1470025 h 5876925"/>
              <a:gd name="connsiteX5" fmla="*/ 6529069 w 9708514"/>
              <a:gd name="connsiteY5" fmla="*/ 0 h 5876925"/>
              <a:gd name="connsiteX6" fmla="*/ 8089264 w 9708514"/>
              <a:gd name="connsiteY6" fmla="*/ 0 h 5876925"/>
              <a:gd name="connsiteX7" fmla="*/ 8089264 w 9708514"/>
              <a:gd name="connsiteY7" fmla="*/ 2303145 h 5876925"/>
              <a:gd name="connsiteX8" fmla="*/ 7309484 w 9708514"/>
              <a:gd name="connsiteY8" fmla="*/ 3082925 h 5876925"/>
              <a:gd name="connsiteX9" fmla="*/ 6529069 w 9708514"/>
              <a:gd name="connsiteY9" fmla="*/ 2303145 h 5876925"/>
              <a:gd name="connsiteX10" fmla="*/ 4909819 w 9708514"/>
              <a:gd name="connsiteY10" fmla="*/ 0 h 5876925"/>
              <a:gd name="connsiteX11" fmla="*/ 6470014 w 9708514"/>
              <a:gd name="connsiteY11" fmla="*/ 0 h 5876925"/>
              <a:gd name="connsiteX12" fmla="*/ 6470014 w 9708514"/>
              <a:gd name="connsiteY12" fmla="*/ 3298190 h 5876925"/>
              <a:gd name="connsiteX13" fmla="*/ 5690234 w 9708514"/>
              <a:gd name="connsiteY13" fmla="*/ 4077970 h 5876925"/>
              <a:gd name="connsiteX14" fmla="*/ 4909819 w 9708514"/>
              <a:gd name="connsiteY14" fmla="*/ 3298190 h 5876925"/>
              <a:gd name="connsiteX15" fmla="*/ 3290570 w 9708514"/>
              <a:gd name="connsiteY15" fmla="*/ 0 h 5876925"/>
              <a:gd name="connsiteX16" fmla="*/ 4850764 w 9708514"/>
              <a:gd name="connsiteY16" fmla="*/ 0 h 5876925"/>
              <a:gd name="connsiteX17" fmla="*/ 4850764 w 9708514"/>
              <a:gd name="connsiteY17" fmla="*/ 4404995 h 5876925"/>
              <a:gd name="connsiteX18" fmla="*/ 4070985 w 9708514"/>
              <a:gd name="connsiteY18" fmla="*/ 5184775 h 5876925"/>
              <a:gd name="connsiteX19" fmla="*/ 3290570 w 9708514"/>
              <a:gd name="connsiteY19" fmla="*/ 4404995 h 5876925"/>
              <a:gd name="connsiteX20" fmla="*/ 1630044 w 9708514"/>
              <a:gd name="connsiteY20" fmla="*/ 0 h 5876925"/>
              <a:gd name="connsiteX21" fmla="*/ 3231514 w 9708514"/>
              <a:gd name="connsiteY21" fmla="*/ 0 h 5876925"/>
              <a:gd name="connsiteX22" fmla="*/ 3231514 w 9708514"/>
              <a:gd name="connsiteY22" fmla="*/ 16510 h 5876925"/>
              <a:gd name="connsiteX23" fmla="*/ 3231514 w 9708514"/>
              <a:gd name="connsiteY23" fmla="*/ 5076190 h 5876925"/>
              <a:gd name="connsiteX24" fmla="*/ 2430780 w 9708514"/>
              <a:gd name="connsiteY24" fmla="*/ 5876925 h 5876925"/>
              <a:gd name="connsiteX25" fmla="*/ 1630044 w 9708514"/>
              <a:gd name="connsiteY25" fmla="*/ 5076190 h 5876925"/>
              <a:gd name="connsiteX26" fmla="*/ 1630044 w 9708514"/>
              <a:gd name="connsiteY26" fmla="*/ 16510 h 5876925"/>
              <a:gd name="connsiteX27" fmla="*/ 0 w 9708514"/>
              <a:gd name="connsiteY27" fmla="*/ 0 h 5876925"/>
              <a:gd name="connsiteX28" fmla="*/ 1570990 w 9708514"/>
              <a:gd name="connsiteY28" fmla="*/ 0 h 5876925"/>
              <a:gd name="connsiteX29" fmla="*/ 1570990 w 9708514"/>
              <a:gd name="connsiteY29" fmla="*/ 1270 h 5876925"/>
              <a:gd name="connsiteX30" fmla="*/ 1570990 w 9708514"/>
              <a:gd name="connsiteY30" fmla="*/ 3039745 h 5876925"/>
              <a:gd name="connsiteX31" fmla="*/ 785494 w 9708514"/>
              <a:gd name="connsiteY31" fmla="*/ 3825240 h 5876925"/>
              <a:gd name="connsiteX32" fmla="*/ 15963 w 9708514"/>
              <a:gd name="connsiteY32" fmla="*/ 3198018 h 5876925"/>
              <a:gd name="connsiteX33" fmla="*/ 0 w 9708514"/>
              <a:gd name="connsiteY33" fmla="*/ 3039747 h 587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708514" h="5876925">
                <a:moveTo>
                  <a:pt x="8148319" y="0"/>
                </a:moveTo>
                <a:lnTo>
                  <a:pt x="9708514" y="0"/>
                </a:lnTo>
                <a:lnTo>
                  <a:pt x="9708514" y="1470025"/>
                </a:lnTo>
                <a:cubicBezTo>
                  <a:pt x="9708514" y="1900555"/>
                  <a:pt x="9359264" y="2249805"/>
                  <a:pt x="8928734" y="2249805"/>
                </a:cubicBezTo>
                <a:cubicBezTo>
                  <a:pt x="8497569" y="2249805"/>
                  <a:pt x="8148319" y="1900555"/>
                  <a:pt x="8148319" y="1470025"/>
                </a:cubicBezTo>
                <a:close/>
                <a:moveTo>
                  <a:pt x="6529069" y="0"/>
                </a:moveTo>
                <a:lnTo>
                  <a:pt x="8089264" y="0"/>
                </a:lnTo>
                <a:lnTo>
                  <a:pt x="8089264" y="2303145"/>
                </a:lnTo>
                <a:cubicBezTo>
                  <a:pt x="8089264" y="2733675"/>
                  <a:pt x="7740014" y="3082925"/>
                  <a:pt x="7309484" y="3082925"/>
                </a:cubicBezTo>
                <a:cubicBezTo>
                  <a:pt x="6878319" y="3082925"/>
                  <a:pt x="6529069" y="2733675"/>
                  <a:pt x="6529069" y="2303145"/>
                </a:cubicBezTo>
                <a:close/>
                <a:moveTo>
                  <a:pt x="4909819" y="0"/>
                </a:moveTo>
                <a:lnTo>
                  <a:pt x="6470014" y="0"/>
                </a:lnTo>
                <a:lnTo>
                  <a:pt x="6470014" y="3298190"/>
                </a:lnTo>
                <a:cubicBezTo>
                  <a:pt x="6470014" y="3728720"/>
                  <a:pt x="6120764" y="4077970"/>
                  <a:pt x="5690234" y="4077970"/>
                </a:cubicBezTo>
                <a:cubicBezTo>
                  <a:pt x="5259069" y="4077970"/>
                  <a:pt x="4909819" y="3728720"/>
                  <a:pt x="4909819" y="3298190"/>
                </a:cubicBezTo>
                <a:close/>
                <a:moveTo>
                  <a:pt x="3290570" y="0"/>
                </a:moveTo>
                <a:lnTo>
                  <a:pt x="4850764" y="0"/>
                </a:lnTo>
                <a:lnTo>
                  <a:pt x="4850764" y="4404995"/>
                </a:lnTo>
                <a:cubicBezTo>
                  <a:pt x="4850764" y="4835525"/>
                  <a:pt x="4501514" y="5184775"/>
                  <a:pt x="4070985" y="5184775"/>
                </a:cubicBezTo>
                <a:cubicBezTo>
                  <a:pt x="3639820" y="5184775"/>
                  <a:pt x="3290570" y="4835525"/>
                  <a:pt x="3290570" y="4404995"/>
                </a:cubicBezTo>
                <a:close/>
                <a:moveTo>
                  <a:pt x="1630044" y="0"/>
                </a:moveTo>
                <a:lnTo>
                  <a:pt x="3231514" y="0"/>
                </a:lnTo>
                <a:lnTo>
                  <a:pt x="3231514" y="16510"/>
                </a:lnTo>
                <a:lnTo>
                  <a:pt x="3231514" y="5076190"/>
                </a:lnTo>
                <a:cubicBezTo>
                  <a:pt x="3231514" y="5518150"/>
                  <a:pt x="2872740" y="5876925"/>
                  <a:pt x="2430780" y="5876925"/>
                </a:cubicBezTo>
                <a:cubicBezTo>
                  <a:pt x="1988819" y="5876925"/>
                  <a:pt x="1630044" y="5518150"/>
                  <a:pt x="1630044" y="5076190"/>
                </a:cubicBezTo>
                <a:lnTo>
                  <a:pt x="1630044" y="16510"/>
                </a:lnTo>
                <a:close/>
                <a:moveTo>
                  <a:pt x="0" y="0"/>
                </a:moveTo>
                <a:lnTo>
                  <a:pt x="1570990" y="0"/>
                </a:lnTo>
                <a:lnTo>
                  <a:pt x="1570990" y="1270"/>
                </a:lnTo>
                <a:lnTo>
                  <a:pt x="1570990" y="3039745"/>
                </a:lnTo>
                <a:cubicBezTo>
                  <a:pt x="1570990" y="3473450"/>
                  <a:pt x="1219200" y="3825240"/>
                  <a:pt x="785494" y="3825240"/>
                </a:cubicBezTo>
                <a:cubicBezTo>
                  <a:pt x="406003" y="3825240"/>
                  <a:pt x="89228" y="3555901"/>
                  <a:pt x="15963" y="3198018"/>
                </a:cubicBezTo>
                <a:lnTo>
                  <a:pt x="0" y="3039747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118860" y="4262120"/>
            <a:ext cx="5039995" cy="19157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" name="untitled">
            <a:hlinkClick r:id="" action="ppaction://media"/>
          </p:cNvPr>
          <p:cNvPicPr/>
          <p:nvPr userDrawn="1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48025" y="316846"/>
            <a:ext cx="2753034" cy="611785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/>
        <p:txBody>
          <a:bodyPr>
            <a:normAutofit fontScale="95000"/>
          </a:bodyPr>
          <a:lstStyle/>
          <a:p>
            <a:r>
              <a:rPr lang="zh-CN" altLang="en-US" dirty="0"/>
              <a:t>小组成员: 李承锴 厉航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目录</a:t>
            </a:r>
          </a:p>
        </p:txBody>
      </p:sp>
      <p:sp>
        <p:nvSpPr>
          <p:cNvPr id="6" name="序号"/>
          <p:cNvSpPr txBox="1"/>
          <p:nvPr>
            <p:custDataLst>
              <p:tags r:id="rId3"/>
            </p:custDataLst>
          </p:nvPr>
        </p:nvSpPr>
        <p:spPr>
          <a:xfrm>
            <a:off x="844550" y="2235200"/>
            <a:ext cx="3564255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7" name="项标题"/>
          <p:cNvSpPr txBox="1"/>
          <p:nvPr>
            <p:custDataLst>
              <p:tags r:id="rId4"/>
            </p:custDataLst>
          </p:nvPr>
        </p:nvSpPr>
        <p:spPr>
          <a:xfrm>
            <a:off x="844550" y="3024505"/>
            <a:ext cx="3564255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功能点实现情况</a:t>
            </a:r>
          </a:p>
        </p:txBody>
      </p:sp>
      <p:sp>
        <p:nvSpPr>
          <p:cNvPr id="36" name="序号"/>
          <p:cNvSpPr txBox="1"/>
          <p:nvPr>
            <p:custDataLst>
              <p:tags r:id="rId5"/>
            </p:custDataLst>
          </p:nvPr>
        </p:nvSpPr>
        <p:spPr>
          <a:xfrm>
            <a:off x="4640580" y="2235200"/>
            <a:ext cx="3239770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37" name="项标题"/>
          <p:cNvSpPr txBox="1"/>
          <p:nvPr>
            <p:custDataLst>
              <p:tags r:id="rId6"/>
            </p:custDataLst>
          </p:nvPr>
        </p:nvSpPr>
        <p:spPr>
          <a:xfrm>
            <a:off x="4640580" y="3024505"/>
            <a:ext cx="3239770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创新点</a:t>
            </a:r>
          </a:p>
        </p:txBody>
      </p:sp>
      <p:sp>
        <p:nvSpPr>
          <p:cNvPr id="39" name="序号"/>
          <p:cNvSpPr txBox="1"/>
          <p:nvPr>
            <p:custDataLst>
              <p:tags r:id="rId7"/>
            </p:custDataLst>
          </p:nvPr>
        </p:nvSpPr>
        <p:spPr>
          <a:xfrm>
            <a:off x="8112125" y="2235200"/>
            <a:ext cx="3239770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40" name="项标题"/>
          <p:cNvSpPr txBox="1"/>
          <p:nvPr>
            <p:custDataLst>
              <p:tags r:id="rId8"/>
            </p:custDataLst>
          </p:nvPr>
        </p:nvSpPr>
        <p:spPr>
          <a:xfrm>
            <a:off x="8112125" y="3024505"/>
            <a:ext cx="3239770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技术实现——前端部分</a:t>
            </a:r>
          </a:p>
        </p:txBody>
      </p:sp>
      <p:sp>
        <p:nvSpPr>
          <p:cNvPr id="9" name="序号"/>
          <p:cNvSpPr txBox="1"/>
          <p:nvPr>
            <p:custDataLst>
              <p:tags r:id="rId9"/>
            </p:custDataLst>
          </p:nvPr>
        </p:nvSpPr>
        <p:spPr>
          <a:xfrm>
            <a:off x="2823210" y="4394200"/>
            <a:ext cx="3564255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0" name="项标题"/>
          <p:cNvSpPr txBox="1"/>
          <p:nvPr>
            <p:custDataLst>
              <p:tags r:id="rId10"/>
            </p:custDataLst>
          </p:nvPr>
        </p:nvSpPr>
        <p:spPr>
          <a:xfrm>
            <a:off x="2823210" y="5183505"/>
            <a:ext cx="3564255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技术实现——后端部分</a:t>
            </a:r>
          </a:p>
        </p:txBody>
      </p:sp>
      <p:sp>
        <p:nvSpPr>
          <p:cNvPr id="12" name="序号"/>
          <p:cNvSpPr txBox="1"/>
          <p:nvPr>
            <p:custDataLst>
              <p:tags r:id="rId11"/>
            </p:custDataLst>
          </p:nvPr>
        </p:nvSpPr>
        <p:spPr>
          <a:xfrm>
            <a:off x="6456680" y="4394200"/>
            <a:ext cx="3239770" cy="7918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7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5600" b="1">
                <a:solidFill>
                  <a:schemeClr val="accent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13" name="项标题"/>
          <p:cNvSpPr txBox="1"/>
          <p:nvPr>
            <p:custDataLst>
              <p:tags r:id="rId12"/>
            </p:custDataLst>
          </p:nvPr>
        </p:nvSpPr>
        <p:spPr>
          <a:xfrm>
            <a:off x="6456680" y="5183505"/>
            <a:ext cx="3239770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Demo 视频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功能点实现情况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63557" y="594017"/>
            <a:ext cx="4752438" cy="2935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159187" y="1245355"/>
            <a:ext cx="3917950" cy="1632585"/>
          </a:xfrm>
        </p:spPr>
        <p:txBody>
          <a:bodyPr lIns="0" tIns="0" rIns="0" bIns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latin typeface="+mj-lt"/>
                <a:ea typeface="+mj-lt"/>
                <a:cs typeface="+mj-lt"/>
              </a:rPr>
              <a:t>实时对话与历史记录管理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77846" y="50451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支持随时新建，选择不同AI人格，系统自动初始化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77846" y="43804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创建新对话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4640131" y="50451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所有对话自动保存，侧边栏查看历史会话列表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640131" y="43804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记录对话历史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8603051" y="50451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重载历史会话后，可继续与AI对话，消息追加至原会话</a:t>
            </a: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8603051" y="43804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继续对话</a:t>
            </a:r>
          </a:p>
        </p:txBody>
      </p:sp>
      <p:pic>
        <p:nvPicPr>
          <p:cNvPr id="10" name="图片 9" descr="upload_post_object_v2_7378796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8947" y="341398"/>
            <a:ext cx="1869979" cy="3965102"/>
          </a:xfrm>
          <a:prstGeom prst="rect">
            <a:avLst/>
          </a:prstGeom>
        </p:spPr>
      </p:pic>
      <p:pic>
        <p:nvPicPr>
          <p:cNvPr id="11" name="图片 10" descr="upload_post_object_v2_28050889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1230" y="341398"/>
            <a:ext cx="1869990" cy="3965126"/>
          </a:xfrm>
          <a:prstGeom prst="rect">
            <a:avLst/>
          </a:prstGeom>
        </p:spPr>
      </p:pic>
      <p:pic>
        <p:nvPicPr>
          <p:cNvPr id="12" name="图片 11" descr="upload_post_object_v2_34687448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3230" y="341398"/>
            <a:ext cx="1869990" cy="39651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创新点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自主选择AI人格，定制对话风格</a:t>
            </a: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124361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用户在模型选择界面可自主挑选不同AI人格，每种人格拥有独特设定及对话风格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24361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人格选择</a:t>
            </a: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4820705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新建对话时，系统根据模型自动生成会话标题，并允许用户后续自定义或重新生成</a:t>
            </a: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4820705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对话标题</a:t>
            </a: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839780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实现注册、登录、个人信息管理功能，支持多用户维护独立的对话历史记录</a:t>
            </a: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839780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用户系统</a:t>
            </a:r>
          </a:p>
        </p:txBody>
      </p:sp>
      <p:pic>
        <p:nvPicPr>
          <p:cNvPr id="2" name="图片 1" descr="upload_post_object_v2_1784553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2946" y="1275750"/>
            <a:ext cx="1703323" cy="3611726"/>
          </a:xfrm>
          <a:prstGeom prst="rect">
            <a:avLst/>
          </a:prstGeom>
        </p:spPr>
      </p:pic>
      <p:pic>
        <p:nvPicPr>
          <p:cNvPr id="3" name="图片 2" descr="upload_post_object_v2_28593845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0011" y="1275750"/>
            <a:ext cx="1703334" cy="3611750"/>
          </a:xfrm>
          <a:prstGeom prst="rect">
            <a:avLst/>
          </a:prstGeom>
        </p:spPr>
      </p:pic>
      <p:pic>
        <p:nvPicPr>
          <p:cNvPr id="4" name="图片 3" descr="upload_post_object_v2_35663971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9461" y="1275750"/>
            <a:ext cx="1703334" cy="3611750"/>
          </a:xfrm>
          <a:prstGeom prst="rect">
            <a:avLst/>
          </a:prstGeom>
        </p:spPr>
      </p:pic>
      <p:pic>
        <p:nvPicPr>
          <p:cNvPr id="5" name="图片 4" descr="upload_post_object_v2_41546612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04775" y="1275750"/>
            <a:ext cx="1703334" cy="36117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技术实现——前端部分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13f5d366-2ffa-11f0-bd75-ae5b8d3c962e.jpg13f5d366-2ffa-11f0-bd75-ae5b8d3c962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l="887" r="887"/>
          <a:stretch>
            <a:fillRect/>
          </a:stretch>
        </p:blipFill>
        <p:spPr>
          <a:xfrm>
            <a:off x="3175" y="2762885"/>
            <a:ext cx="12188190" cy="4102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4" h="6461">
                <a:moveTo>
                  <a:pt x="0" y="0"/>
                </a:moveTo>
                <a:lnTo>
                  <a:pt x="19194" y="0"/>
                </a:lnTo>
                <a:lnTo>
                  <a:pt x="19194" y="6461"/>
                </a:lnTo>
                <a:lnTo>
                  <a:pt x="0" y="64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lumMod val="60000"/>
                <a:lumOff val="40000"/>
                <a:alpha val="35000"/>
              </a:schemeClr>
            </a:solidFill>
          </a:ln>
        </p:spPr>
      </p:pic>
      <p:sp useBgFill="1">
        <p:nvSpPr>
          <p:cNvPr id="3" name="圆角矩形 7"/>
          <p:cNvSpPr/>
          <p:nvPr>
            <p:custDataLst>
              <p:tags r:id="rId3"/>
            </p:custDataLst>
          </p:nvPr>
        </p:nvSpPr>
        <p:spPr>
          <a:xfrm>
            <a:off x="1143000" y="672465"/>
            <a:ext cx="5794375" cy="5461635"/>
          </a:xfrm>
          <a:prstGeom prst="roundRect">
            <a:avLst>
              <a:gd name="adj" fmla="val 6438"/>
            </a:avLst>
          </a:prstGeom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4"/>
            </p:custDataLst>
          </p:nvPr>
        </p:nvSpPr>
        <p:spPr>
          <a:xfrm>
            <a:off x="1143000" y="672465"/>
            <a:ext cx="5794375" cy="5461635"/>
          </a:xfrm>
          <a:prstGeom prst="roundRect">
            <a:avLst>
              <a:gd name="adj" fmla="val 6438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823403" y="3773805"/>
            <a:ext cx="4433570" cy="174752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包含登录/注册界面，使用Dart语言，模型选择页面，集成聊天功能页面，以及历史对话的侧边栏展示，同时设有个人中心页面，全方位用户体验设计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823403" y="1145540"/>
            <a:ext cx="4433570" cy="1440180"/>
          </a:xfrm>
        </p:spPr>
        <p:txBody>
          <a:bodyPr/>
          <a:lstStyle/>
          <a:p>
            <a:pPr marL="0" indent="0" fontAlgn="auto">
              <a:lnSpc>
                <a:spcPct val="120000"/>
              </a:lnSpc>
            </a:pPr>
            <a:r>
              <a:rPr lang="zh-CN" altLang="en-US" sz="3800"/>
              <a:t>技术栈与主要页面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823720" y="3177540"/>
            <a:ext cx="4433570" cy="455930"/>
          </a:xfrm>
          <a:prstGeom prst="rect">
            <a:avLst/>
          </a:prstGeom>
        </p:spPr>
        <p:txBody>
          <a:bodyPr wrap="square" lIns="0" tIns="0" rIns="0" bIns="0" anchor="b" anchorCtr="0"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chemeClr val="accent1"/>
                </a:solidFill>
                <a:latin typeface="+mn-ea"/>
                <a:cs typeface="+mn-ea"/>
              </a:rPr>
              <a:t>Flutter应用设计</a:t>
            </a:r>
          </a:p>
        </p:txBody>
      </p:sp>
      <p:cxnSp>
        <p:nvCxnSpPr>
          <p:cNvPr id="6" name="直接连接符 5"/>
          <p:cNvCxnSpPr/>
          <p:nvPr>
            <p:custDataLst>
              <p:tags r:id="rId8"/>
            </p:custDataLst>
          </p:nvPr>
        </p:nvCxnSpPr>
        <p:spPr>
          <a:xfrm>
            <a:off x="1823403" y="2915920"/>
            <a:ext cx="432000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用户交互与功能</a:t>
            </a:r>
          </a:p>
        </p:txBody>
      </p: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1322463" y="2764111"/>
            <a:ext cx="3420514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1322463" y="4532217"/>
            <a:ext cx="3339332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7521629" y="1917529"/>
            <a:ext cx="3360290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>
            <a:off x="7526710" y="3528131"/>
            <a:ext cx="3355209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7"/>
            </p:custDataLst>
          </p:nvPr>
        </p:nvCxnSpPr>
        <p:spPr>
          <a:xfrm>
            <a:off x="7605462" y="5242253"/>
            <a:ext cx="3276492" cy="0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 descr="/data/temp/155c4b49-2ffa-11f0-888e-fe12b53a8e9e.jpg@base@tag=imgScale&amp;m=1&amp;w=396&amp;h=358&amp;q=95155c4b49-2ffa-11f0-888e-fe12b53a8e9e"/>
          <p:cNvPicPr/>
          <p:nvPr>
            <p:custDataLst>
              <p:tags r:id="rId8"/>
            </p:custDataLst>
          </p:nvPr>
        </p:nvPicPr>
        <p:blipFill rotWithShape="1">
          <a:blip r:embed="rId25"/>
          <a:srcRect t="4747" b="4747"/>
          <a:stretch>
            <a:fillRect/>
          </a:stretch>
        </p:blipFill>
        <p:spPr>
          <a:xfrm>
            <a:off x="6116798" y="1516784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0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0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0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9" name="图片 18" descr="/data/temp/155c4ba3-2ffa-11f0-888e-fe12b53a8e9e.jpg@base@tag=imgScale&amp;m=1&amp;w=396&amp;h=358&amp;q=95155c4ba3-2ffa-11f0-888e-fe12b53a8e9e"/>
          <p:cNvPicPr/>
          <p:nvPr>
            <p:custDataLst>
              <p:tags r:id="rId9"/>
            </p:custDataLst>
          </p:nvPr>
        </p:nvPicPr>
        <p:blipFill rotWithShape="1">
          <a:blip r:embed="rId26"/>
          <a:srcRect t="17954" b="14167"/>
          <a:stretch>
            <a:fillRect/>
          </a:stretch>
        </p:blipFill>
        <p:spPr>
          <a:xfrm>
            <a:off x="4736736" y="2313828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25" name="图片 24" descr="/data/temp/155c4b31-2ffa-11f0-888e-fe12b53a8e9e.jpg@base@tag=imgScale&amp;m=1&amp;w=396&amp;h=358&amp;q=95155c4b31-2ffa-11f0-888e-fe12b53a8e9e"/>
          <p:cNvPicPr/>
          <p:nvPr>
            <p:custDataLst>
              <p:tags r:id="rId10"/>
            </p:custDataLst>
          </p:nvPr>
        </p:nvPicPr>
        <p:blipFill rotWithShape="1">
          <a:blip r:embed="rId27"/>
          <a:srcRect t="4468" b="5027"/>
          <a:stretch>
            <a:fillRect/>
          </a:stretch>
        </p:blipFill>
        <p:spPr>
          <a:xfrm>
            <a:off x="6116798" y="3110873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33" name="图片 32" descr="/data/temp/155c4c2d-2ffa-11f0-888e-fe12b53a8e9e.jpg@base@tag=imgScale&amp;m=1&amp;w=396&amp;h=358&amp;q=95155c4c2d-2ffa-11f0-888e-fe12b53a8e9e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8"/>
          <a:srcRect l="7467" r="7467"/>
          <a:stretch>
            <a:fillRect/>
          </a:stretch>
        </p:blipFill>
        <p:spPr>
          <a:xfrm>
            <a:off x="4737371" y="3907283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34" name="图片 33" descr="/data/temp/155c4d36-2ffa-11f0-888e-fe12b53a8e9e.jpg155c4d36-2ffa-11f0-888e-fe12b53a8e9e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29"/>
          <a:srcRect l="526" r="526"/>
          <a:stretch>
            <a:fillRect/>
          </a:stretch>
        </p:blipFill>
        <p:spPr>
          <a:xfrm>
            <a:off x="6116163" y="4703057"/>
            <a:ext cx="1425813" cy="1290435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1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1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1330719" y="2318909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模型选择操作</a:t>
            </a:r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1330084" y="2807933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展示多种人格AI，点击可切换并开始对话，设计应吸引用户交互</a:t>
            </a:r>
          </a:p>
        </p:txBody>
      </p:sp>
      <p:sp>
        <p:nvSpPr>
          <p:cNvPr id="28" name="矩形 27"/>
          <p:cNvSpPr/>
          <p:nvPr>
            <p:custDataLst>
              <p:tags r:id="rId15"/>
            </p:custDataLst>
          </p:nvPr>
        </p:nvSpPr>
        <p:spPr>
          <a:xfrm>
            <a:off x="1330719" y="4086380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历史对话管理</a:t>
            </a:r>
          </a:p>
        </p:txBody>
      </p:sp>
      <p:sp>
        <p:nvSpPr>
          <p:cNvPr id="30" name="矩形 29"/>
          <p:cNvSpPr/>
          <p:nvPr>
            <p:custDataLst>
              <p:tags r:id="rId16"/>
            </p:custDataLst>
          </p:nvPr>
        </p:nvSpPr>
        <p:spPr>
          <a:xfrm>
            <a:off x="1330084" y="4567782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侧边栏方便查看、切换历史对话，提供删除选项，优化用户体验</a:t>
            </a:r>
          </a:p>
        </p:txBody>
      </p:sp>
      <p:sp>
        <p:nvSpPr>
          <p:cNvPr id="31" name="矩形 30"/>
          <p:cNvSpPr/>
          <p:nvPr>
            <p:custDataLst>
              <p:tags r:id="rId17"/>
            </p:custDataLst>
          </p:nvPr>
        </p:nvSpPr>
        <p:spPr>
          <a:xfrm>
            <a:off x="8192290" y="1471692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登录/注册功能</a:t>
            </a:r>
          </a:p>
        </p:txBody>
      </p:sp>
      <p:sp>
        <p:nvSpPr>
          <p:cNvPr id="32" name="矩形 31"/>
          <p:cNvSpPr/>
          <p:nvPr>
            <p:custDataLst>
              <p:tags r:id="rId18"/>
            </p:custDataLst>
          </p:nvPr>
        </p:nvSpPr>
        <p:spPr>
          <a:xfrm>
            <a:off x="8192290" y="1953094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用户可输入昵称、邮箱注册，登录页面需简洁易懂，确保信息安全性</a:t>
            </a:r>
          </a:p>
        </p:txBody>
      </p:sp>
      <p:sp>
        <p:nvSpPr>
          <p:cNvPr id="35" name="矩形 34"/>
          <p:cNvSpPr/>
          <p:nvPr>
            <p:custDataLst>
              <p:tags r:id="rId19"/>
            </p:custDataLst>
          </p:nvPr>
        </p:nvSpPr>
        <p:spPr>
          <a:xfrm>
            <a:off x="8192290" y="3087375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聊天界面设计</a:t>
            </a:r>
          </a:p>
        </p:txBody>
      </p:sp>
      <p:sp>
        <p:nvSpPr>
          <p:cNvPr id="36" name="矩形 35"/>
          <p:cNvSpPr/>
          <p:nvPr>
            <p:custDataLst>
              <p:tags r:id="rId20"/>
            </p:custDataLst>
          </p:nvPr>
        </p:nvSpPr>
        <p:spPr>
          <a:xfrm>
            <a:off x="8192290" y="3575763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支持文字输入、发送，AI回复以气泡形式展示，同时显示头像和模型名</a:t>
            </a:r>
          </a:p>
        </p:txBody>
      </p:sp>
      <p:sp>
        <p:nvSpPr>
          <p:cNvPr id="37" name="矩形 36"/>
          <p:cNvSpPr/>
          <p:nvPr>
            <p:custDataLst>
              <p:tags r:id="rId21"/>
            </p:custDataLst>
          </p:nvPr>
        </p:nvSpPr>
        <p:spPr>
          <a:xfrm>
            <a:off x="8192925" y="4796416"/>
            <a:ext cx="2689604" cy="4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个人中心设置</a:t>
            </a:r>
          </a:p>
        </p:txBody>
      </p:sp>
      <p:sp>
        <p:nvSpPr>
          <p:cNvPr id="38" name="矩形 37"/>
          <p:cNvSpPr/>
          <p:nvPr>
            <p:custDataLst>
              <p:tags r:id="rId22"/>
            </p:custDataLst>
          </p:nvPr>
        </p:nvSpPr>
        <p:spPr>
          <a:xfrm>
            <a:off x="8192290" y="5277819"/>
            <a:ext cx="2689604" cy="11665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用户可查看和修改头像、昵称、邮箱等个人信息，页面布局清晰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1.0"/>
  <p:tag name="KSO_WM_UNIT_TYPE" val="i"/>
  <p:tag name="KSO_WM_UNIT_INDEX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UNIT_TYPE" val="i"/>
  <p:tag name="KSO_WM_UNIT_INDEX" val="1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UNIT_TYPE" val="i"/>
  <p:tag name="KSO_WM_UNIT_INDEX" val="1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UNIT_TYPE" val="i"/>
  <p:tag name="KSO_WM_UNIT_INDEX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UNIT_TYPE" val="i"/>
  <p:tag name="KSO_WM_UNIT_INDEX" val="1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UNIT_TYPE" val="i"/>
  <p:tag name="KSO_WM_UNIT_INDEX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UNIT_TYPE" val="i"/>
  <p:tag name="KSO_WM_UNIT_INDEX" val="2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UNIT_TYPE" val="i"/>
  <p:tag name="KSO_WM_UNIT_INDEX" val="2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3"/>
  <p:tag name="KSO_WM_UNIT_LAYERLEVEL" val="1"/>
  <p:tag name="KSO_WM_TAG_VERSION" val="1.0"/>
  <p:tag name="KSO_WM_UNIT_TYPE" val="i"/>
  <p:tag name="KSO_WM_UNIT_INDEX" val="2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1.0"/>
  <p:tag name="KSO_WM_UNIT_TYPE" val="i"/>
  <p:tag name="KSO_WM_UNIT_INDEX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4"/>
  <p:tag name="KSO_WM_UNIT_LAYERLEVEL" val="1"/>
  <p:tag name="KSO_WM_TAG_VERSION" val="1.0"/>
  <p:tag name="KSO_WM_UNIT_TYPE" val="i"/>
  <p:tag name="KSO_WM_UNIT_INDEX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5"/>
  <p:tag name="KSO_WM_UNIT_LAYERLEVEL" val="1"/>
  <p:tag name="KSO_WM_TAG_VERSION" val="1.0"/>
  <p:tag name="KSO_WM_UNIT_TYPE" val="i"/>
  <p:tag name="KSO_WM_UNIT_INDEX" val="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6"/>
  <p:tag name="KSO_WM_UNIT_LAYERLEVEL" val="1"/>
  <p:tag name="KSO_WM_TAG_VERSION" val="1.0"/>
  <p:tag name="KSO_WM_UNIT_TYPE" val="i"/>
  <p:tag name="KSO_WM_UNIT_INDEX" val="2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7"/>
  <p:tag name="KSO_WM_UNIT_LAYERLEVEL" val="1"/>
  <p:tag name="KSO_WM_TAG_VERSION" val="1.0"/>
  <p:tag name="KSO_WM_UNIT_TYPE" val="i"/>
  <p:tag name="KSO_WM_UNIT_INDEX" val="2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8"/>
  <p:tag name="KSO_WM_UNIT_LAYERLEVEL" val="1"/>
  <p:tag name="KSO_WM_TAG_VERSION" val="1.0"/>
  <p:tag name="KSO_WM_UNIT_TYPE" val="i"/>
  <p:tag name="KSO_WM_UNIT_INDEX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9"/>
  <p:tag name="KSO_WM_UNIT_LAYERLEVEL" val="1"/>
  <p:tag name="KSO_WM_TAG_VERSION" val="1.0"/>
  <p:tag name="KSO_WM_UNIT_TYPE" val="i"/>
  <p:tag name="KSO_WM_UNIT_INDEX" val="2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0"/>
  <p:tag name="KSO_WM_UNIT_LAYERLEVEL" val="1"/>
  <p:tag name="KSO_WM_TAG_VERSION" val="1.0"/>
  <p:tag name="KSO_WM_UNIT_TYPE" val="i"/>
  <p:tag name="KSO_WM_UNIT_INDEX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1"/>
  <p:tag name="KSO_WM_UNIT_LAYERLEVEL" val="1"/>
  <p:tag name="KSO_WM_TAG_VERSION" val="1.0"/>
  <p:tag name="KSO_WM_UNIT_TYPE" val="i"/>
  <p:tag name="KSO_WM_UNIT_INDEX" val="3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2"/>
  <p:tag name="KSO_WM_UNIT_LAYERLEVEL" val="1"/>
  <p:tag name="KSO_WM_TAG_VERSION" val="1.0"/>
  <p:tag name="KSO_WM_UNIT_TYPE" val="i"/>
  <p:tag name="KSO_WM_UNIT_INDEX" val="3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3"/>
  <p:tag name="KSO_WM_UNIT_LAYERLEVEL" val="1"/>
  <p:tag name="KSO_WM_TAG_VERSION" val="1.0"/>
  <p:tag name="KSO_WM_UNIT_TYPE" val="i"/>
  <p:tag name="KSO_WM_UNIT_INDEX" val="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1.0"/>
  <p:tag name="KSO_WM_UNIT_TYPE" val="i"/>
  <p:tag name="KSO_WM_UNIT_INDEX" val="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4"/>
  <p:tag name="KSO_WM_UNIT_LAYERLEVEL" val="1"/>
  <p:tag name="KSO_WM_TAG_VERSION" val="1.0"/>
  <p:tag name="KSO_WM_UNIT_TYPE" val="i"/>
  <p:tag name="KSO_WM_UNIT_INDEX" val="3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5"/>
  <p:tag name="KSO_WM_UNIT_LAYERLEVEL" val="1"/>
  <p:tag name="KSO_WM_TAG_VERSION" val="1.0"/>
  <p:tag name="KSO_WM_UNIT_TYPE" val="i"/>
  <p:tag name="KSO_WM_UNIT_INDEX" val="3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6"/>
  <p:tag name="KSO_WM_UNIT_LAYERLEVEL" val="1"/>
  <p:tag name="KSO_WM_TAG_VERSION" val="1.0"/>
  <p:tag name="KSO_WM_UNIT_TYPE" val="i"/>
  <p:tag name="KSO_WM_UNIT_INDEX" val="3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7"/>
  <p:tag name="KSO_WM_UNIT_LAYERLEVEL" val="1"/>
  <p:tag name="KSO_WM_TAG_VERSION" val="1.0"/>
  <p:tag name="KSO_WM_UNIT_TYPE" val="i"/>
  <p:tag name="KSO_WM_UNIT_INDEX" val="3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8"/>
  <p:tag name="KSO_WM_UNIT_LAYERLEVEL" val="1"/>
  <p:tag name="KSO_WM_TAG_VERSION" val="1.0"/>
  <p:tag name="KSO_WM_UNIT_TYPE" val="i"/>
  <p:tag name="KSO_WM_UNIT_INDEX" val="3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9"/>
  <p:tag name="KSO_WM_UNIT_LAYERLEVEL" val="1"/>
  <p:tag name="KSO_WM_TAG_VERSION" val="1.0"/>
  <p:tag name="KSO_WM_UNIT_TYPE" val="i"/>
  <p:tag name="KSO_WM_UNIT_INDEX" val="3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0"/>
  <p:tag name="KSO_WM_UNIT_LAYERLEVEL" val="1"/>
  <p:tag name="KSO_WM_TAG_VERSION" val="1.0"/>
  <p:tag name="KSO_WM_UNIT_TYPE" val="i"/>
  <p:tag name="KSO_WM_UNIT_INDEX" val="4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1"/>
  <p:tag name="KSO_WM_UNIT_LAYERLEVEL" val="1"/>
  <p:tag name="KSO_WM_TAG_VERSION" val="1.0"/>
  <p:tag name="KSO_WM_UNIT_TYPE" val="i"/>
  <p:tag name="KSO_WM_UNIT_INDEX" val="4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2"/>
  <p:tag name="KSO_WM_UNIT_LAYERLEVEL" val="1"/>
  <p:tag name="KSO_WM_TAG_VERSION" val="1.0"/>
  <p:tag name="KSO_WM_UNIT_TYPE" val="i"/>
  <p:tag name="KSO_WM_UNIT_INDEX" val="4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3"/>
  <p:tag name="KSO_WM_UNIT_LAYERLEVEL" val="1"/>
  <p:tag name="KSO_WM_TAG_VERSION" val="1.0"/>
  <p:tag name="KSO_WM_UNIT_TYPE" val="i"/>
  <p:tag name="KSO_WM_UNIT_INDEX" val="4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1.0"/>
  <p:tag name="KSO_WM_UNIT_TYPE" val="i"/>
  <p:tag name="KSO_WM_UNIT_INDEX" val="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4"/>
  <p:tag name="KSO_WM_UNIT_LAYERLEVEL" val="1"/>
  <p:tag name="KSO_WM_TAG_VERSION" val="1.0"/>
  <p:tag name="KSO_WM_UNIT_TYPE" val="i"/>
  <p:tag name="KSO_WM_UNIT_INDEX" val="4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5"/>
  <p:tag name="KSO_WM_UNIT_LAYERLEVEL" val="1"/>
  <p:tag name="KSO_WM_TAG_VERSION" val="1.0"/>
  <p:tag name="KSO_WM_UNIT_TYPE" val="i"/>
  <p:tag name="KSO_WM_UNIT_INDEX" val="4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6"/>
  <p:tag name="KSO_WM_UNIT_LAYERLEVEL" val="1"/>
  <p:tag name="KSO_WM_TAG_VERSION" val="1.0"/>
  <p:tag name="KSO_WM_UNIT_TYPE" val="i"/>
  <p:tag name="KSO_WM_UNIT_INDEX" val="4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7"/>
  <p:tag name="KSO_WM_UNIT_LAYERLEVEL" val="1"/>
  <p:tag name="KSO_WM_TAG_VERSION" val="1.0"/>
  <p:tag name="KSO_WM_UNIT_TYPE" val="i"/>
  <p:tag name="KSO_WM_UNIT_INDEX" val="4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8"/>
  <p:tag name="KSO_WM_UNIT_LAYERLEVEL" val="1"/>
  <p:tag name="KSO_WM_TAG_VERSION" val="1.0"/>
  <p:tag name="KSO_WM_UNIT_TYPE" val="i"/>
  <p:tag name="KSO_WM_UNIT_INDEX" val="4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9"/>
  <p:tag name="KSO_WM_UNIT_LAYERLEVEL" val="1"/>
  <p:tag name="KSO_WM_TAG_VERSION" val="1.0"/>
  <p:tag name="KSO_WM_UNIT_TYPE" val="i"/>
  <p:tag name="KSO_WM_UNIT_INDEX" val="4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0"/>
  <p:tag name="KSO_WM_UNIT_LAYERLEVEL" val="1"/>
  <p:tag name="KSO_WM_TAG_VERSION" val="1.0"/>
  <p:tag name="KSO_WM_UNIT_TYPE" val="i"/>
  <p:tag name="KSO_WM_UNIT_INDEX" val="5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1"/>
  <p:tag name="KSO_WM_UNIT_LAYERLEVEL" val="1"/>
  <p:tag name="KSO_WM_TAG_VERSION" val="1.0"/>
  <p:tag name="KSO_WM_UNIT_TYPE" val="i"/>
  <p:tag name="KSO_WM_UNIT_INDEX" val="5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2"/>
  <p:tag name="KSO_WM_UNIT_LAYERLEVEL" val="1"/>
  <p:tag name="KSO_WM_TAG_VERSION" val="1.0"/>
  <p:tag name="KSO_WM_UNIT_TYPE" val="i"/>
  <p:tag name="KSO_WM_UNIT_INDEX" val="5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3"/>
  <p:tag name="KSO_WM_UNIT_LAYERLEVEL" val="1"/>
  <p:tag name="KSO_WM_TAG_VERSION" val="1.0"/>
  <p:tag name="KSO_WM_UNIT_TYPE" val="i"/>
  <p:tag name="KSO_WM_UNIT_INDEX" val="5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1.0"/>
  <p:tag name="KSO_WM_UNIT_TYPE" val="i"/>
  <p:tag name="KSO_WM_UNIT_INDEX" val="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4"/>
  <p:tag name="KSO_WM_UNIT_LAYERLEVEL" val="1"/>
  <p:tag name="KSO_WM_TAG_VERSION" val="1.0"/>
  <p:tag name="KSO_WM_UNIT_TYPE" val="i"/>
  <p:tag name="KSO_WM_UNIT_INDEX" val="5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5"/>
  <p:tag name="KSO_WM_UNIT_LAYERLEVEL" val="1"/>
  <p:tag name="KSO_WM_TAG_VERSION" val="1.0"/>
  <p:tag name="KSO_WM_UNIT_TYPE" val="i"/>
  <p:tag name="KSO_WM_UNIT_INDEX" val="5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6"/>
  <p:tag name="KSO_WM_UNIT_LAYERLEVEL" val="1"/>
  <p:tag name="KSO_WM_TAG_VERSION" val="1.0"/>
  <p:tag name="KSO_WM_UNIT_TYPE" val="i"/>
  <p:tag name="KSO_WM_UNIT_INDEX" val="5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7"/>
  <p:tag name="KSO_WM_UNIT_LAYERLEVEL" val="1"/>
  <p:tag name="KSO_WM_TAG_VERSION" val="1.0"/>
  <p:tag name="KSO_WM_UNIT_TYPE" val="i"/>
  <p:tag name="KSO_WM_UNIT_INDEX" val="5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8"/>
  <p:tag name="KSO_WM_UNIT_LAYERLEVEL" val="1"/>
  <p:tag name="KSO_WM_TAG_VERSION" val="1.0"/>
  <p:tag name="KSO_WM_UNIT_TYPE" val="i"/>
  <p:tag name="KSO_WM_UNIT_INDEX" val="5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9"/>
  <p:tag name="KSO_WM_UNIT_LAYERLEVEL" val="1"/>
  <p:tag name="KSO_WM_TAG_VERSION" val="1.0"/>
  <p:tag name="KSO_WM_UNIT_TYPE" val="i"/>
  <p:tag name="KSO_WM_UNIT_INDEX" val="5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0"/>
  <p:tag name="KSO_WM_UNIT_LAYERLEVEL" val="1"/>
  <p:tag name="KSO_WM_TAG_VERSION" val="1.0"/>
  <p:tag name="KSO_WM_UNIT_TYPE" val="i"/>
  <p:tag name="KSO_WM_UNIT_INDEX" val="6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1"/>
  <p:tag name="KSO_WM_UNIT_LAYERLEVEL" val="1"/>
  <p:tag name="KSO_WM_TAG_VERSION" val="1.0"/>
  <p:tag name="KSO_WM_UNIT_TYPE" val="i"/>
  <p:tag name="KSO_WM_UNIT_INDEX" val="6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2"/>
  <p:tag name="KSO_WM_UNIT_LAYERLEVEL" val="1"/>
  <p:tag name="KSO_WM_TAG_VERSION" val="1.0"/>
  <p:tag name="KSO_WM_UNIT_TYPE" val="i"/>
  <p:tag name="KSO_WM_UNIT_INDEX" val="6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3"/>
  <p:tag name="KSO_WM_UNIT_LAYERLEVEL" val="1"/>
  <p:tag name="KSO_WM_TAG_VERSION" val="1.0"/>
  <p:tag name="KSO_WM_UNIT_TYPE" val="i"/>
  <p:tag name="KSO_WM_UNIT_INDEX" val="6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1.0"/>
  <p:tag name="KSO_WM_UNIT_TYPE" val="i"/>
  <p:tag name="KSO_WM_UNIT_INDEX" val="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4"/>
  <p:tag name="KSO_WM_UNIT_LAYERLEVEL" val="1"/>
  <p:tag name="KSO_WM_TAG_VERSION" val="1.0"/>
  <p:tag name="KSO_WM_UNIT_TYPE" val="i"/>
  <p:tag name="KSO_WM_UNIT_INDEX" val="6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5"/>
  <p:tag name="KSO_WM_UNIT_LAYERLEVEL" val="1"/>
  <p:tag name="KSO_WM_TAG_VERSION" val="1.0"/>
  <p:tag name="KSO_WM_UNIT_TYPE" val="i"/>
  <p:tag name="KSO_WM_UNIT_INDEX" val="6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6"/>
  <p:tag name="KSO_WM_UNIT_LAYERLEVEL" val="1"/>
  <p:tag name="KSO_WM_TAG_VERSION" val="1.0"/>
  <p:tag name="KSO_WM_UNIT_TYPE" val="i"/>
  <p:tag name="KSO_WM_UNIT_INDEX" val="6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7"/>
  <p:tag name="KSO_WM_UNIT_LAYERLEVEL" val="1"/>
  <p:tag name="KSO_WM_TAG_VERSION" val="1.0"/>
  <p:tag name="KSO_WM_UNIT_TYPE" val="i"/>
  <p:tag name="KSO_WM_UNIT_INDEX" val="6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8"/>
  <p:tag name="KSO_WM_UNIT_LAYERLEVEL" val="1"/>
  <p:tag name="KSO_WM_TAG_VERSION" val="1.0"/>
  <p:tag name="KSO_WM_UNIT_TYPE" val="i"/>
  <p:tag name="KSO_WM_UNIT_INDEX" val="6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9"/>
  <p:tag name="KSO_WM_UNIT_LAYERLEVEL" val="1"/>
  <p:tag name="KSO_WM_TAG_VERSION" val="1.0"/>
  <p:tag name="KSO_WM_UNIT_TYPE" val="i"/>
  <p:tag name="KSO_WM_UNIT_INDEX" val="6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0"/>
  <p:tag name="KSO_WM_UNIT_LAYERLEVEL" val="1"/>
  <p:tag name="KSO_WM_TAG_VERSION" val="1.0"/>
  <p:tag name="KSO_WM_UNIT_TYPE" val="i"/>
  <p:tag name="KSO_WM_UNIT_INDEX" val="7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1"/>
  <p:tag name="KSO_WM_UNIT_LAYERLEVEL" val="1"/>
  <p:tag name="KSO_WM_TAG_VERSION" val="1.0"/>
  <p:tag name="KSO_WM_UNIT_TYPE" val="i"/>
  <p:tag name="KSO_WM_UNIT_INDEX" val="7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2"/>
  <p:tag name="KSO_WM_UNIT_LAYERLEVEL" val="1"/>
  <p:tag name="KSO_WM_TAG_VERSION" val="1.0"/>
  <p:tag name="KSO_WM_UNIT_TYPE" val="i"/>
  <p:tag name="KSO_WM_UNIT_INDEX" val="7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3"/>
  <p:tag name="KSO_WM_UNIT_LAYERLEVEL" val="1"/>
  <p:tag name="KSO_WM_TAG_VERSION" val="1.0"/>
  <p:tag name="KSO_WM_UNIT_TYPE" val="i"/>
  <p:tag name="KSO_WM_UNIT_INDEX" val="7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1.0"/>
  <p:tag name="KSO_WM_UNIT_TYPE" val="i"/>
  <p:tag name="KSO_WM_UNIT_INDEX" val="1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4"/>
  <p:tag name="KSO_WM_UNIT_LAYERLEVEL" val="1"/>
  <p:tag name="KSO_WM_TAG_VERSION" val="1.0"/>
  <p:tag name="KSO_WM_UNIT_TYPE" val="i"/>
  <p:tag name="KSO_WM_UNIT_INDEX" val="7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5"/>
  <p:tag name="KSO_WM_UNIT_LAYERLEVEL" val="1"/>
  <p:tag name="KSO_WM_TAG_VERSION" val="1.0"/>
  <p:tag name="KSO_WM_UNIT_TYPE" val="i"/>
  <p:tag name="KSO_WM_UNIT_INDEX" val="7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6"/>
  <p:tag name="KSO_WM_UNIT_LAYERLEVEL" val="1"/>
  <p:tag name="KSO_WM_TAG_VERSION" val="1.0"/>
  <p:tag name="KSO_WM_UNIT_TYPE" val="i"/>
  <p:tag name="KSO_WM_UNIT_INDEX" val="7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7"/>
  <p:tag name="KSO_WM_UNIT_LAYERLEVEL" val="1"/>
  <p:tag name="KSO_WM_TAG_VERSION" val="1.0"/>
  <p:tag name="KSO_WM_UNIT_TYPE" val="i"/>
  <p:tag name="KSO_WM_UNIT_INDEX" val="7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8"/>
  <p:tag name="KSO_WM_UNIT_LAYERLEVEL" val="1"/>
  <p:tag name="KSO_WM_TAG_VERSION" val="1.0"/>
  <p:tag name="KSO_WM_UNIT_TYPE" val="i"/>
  <p:tag name="KSO_WM_UNIT_INDEX" val="7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9"/>
  <p:tag name="KSO_WM_UNIT_LAYERLEVEL" val="1"/>
  <p:tag name="KSO_WM_TAG_VERSION" val="1.0"/>
  <p:tag name="KSO_WM_UNIT_TYPE" val="i"/>
  <p:tag name="KSO_WM_UNIT_INDEX" val="79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0"/>
  <p:tag name="KSO_WM_UNIT_LAYERLEVEL" val="1"/>
  <p:tag name="KSO_WM_TAG_VERSION" val="1.0"/>
  <p:tag name="KSO_WM_UNIT_TYPE" val="i"/>
  <p:tag name="KSO_WM_UNIT_INDEX" val="8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1"/>
  <p:tag name="KSO_WM_UNIT_LAYERLEVEL" val="1"/>
  <p:tag name="KSO_WM_TAG_VERSION" val="1.0"/>
  <p:tag name="KSO_WM_UNIT_TYPE" val="i"/>
  <p:tag name="KSO_WM_UNIT_INDEX" val="8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1"/>
  <p:tag name="KSO_WM_UNIT_LAYERLEVEL" val="1"/>
  <p:tag name="KSO_WM_TAG_VERSION" val="1.0"/>
  <p:tag name="KSO_WM_UNIT_TYPE" val="i"/>
  <p:tag name="KSO_WM_UNIT_INDEX" val="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23"/>
  <p:tag name="KSO_WM_UNIT_TYPE" val="f"/>
  <p:tag name="KSO_WM_UNIT_INDEX" val="2"/>
  <p:tag name="KSO_WM_UNIT_SUBTYPE" val="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2"/>
  <p:tag name="KSO_WM_UNIT_LAYERLEVEL" val="1"/>
  <p:tag name="KSO_WM_TAG_VERSION" val="1.0"/>
  <p:tag name="KSO_WM_UNIT_TYPE" val="i"/>
  <p:tag name="KSO_WM_UNIT_INDEX" val="8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2"/>
  <p:tag name="KSO_WM_UNIT_LAYERLEVEL" val="1"/>
  <p:tag name="KSO_WM_TAG_VERSION" val="1.0"/>
  <p:tag name="KSO_WM_UNIT_TYPE" val="i"/>
  <p:tag name="KSO_WM_UNIT_INDEX" val="1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UNIT_TYPE" val="i"/>
  <p:tag name="KSO_WM_UNIT_INDEX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UNIT_TYPE" val="i"/>
  <p:tag name="KSO_WM_UNIT_INDEX" val="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3"/>
  <p:tag name="KSO_WM_UNIT_LAYERLEVEL" val="1"/>
  <p:tag name="KSO_WM_TAG_VERSION" val="1.0"/>
  <p:tag name="KSO_WM_UNIT_TYPE" val="i"/>
  <p:tag name="KSO_WM_UNIT_INDEX" val="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UNIT_TYPE" val="i"/>
  <p:tag name="KSO_WM_UNIT_INDEX" val="1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UNIT_TYPE" val="i"/>
  <p:tag name="KSO_WM_UNIT_INDEX" val="1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98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4"/>
  <p:tag name="KSO_WM_UNIT_LAYERLEVEL" val="1"/>
  <p:tag name="KSO_WM_TAG_VERSION" val="1.0"/>
  <p:tag name="KSO_WM_UNIT_TYPE" val="i"/>
  <p:tag name="KSO_WM_UNIT_INDEX" val="1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UNIT_TYPE" val="i"/>
  <p:tag name="KSO_WM_UNIT_INDEX" val="2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3"/>
  <p:tag name="KSO_WM_UNIT_LAYERLEVEL" val="1"/>
  <p:tag name="KSO_WM_TAG_VERSION" val="1.0"/>
  <p:tag name="KSO_WM_UNIT_TYPE" val="i"/>
  <p:tag name="KSO_WM_UNIT_INDEX" val="2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4"/>
  <p:tag name="KSO_WM_UNIT_LAYERLEVEL" val="1"/>
  <p:tag name="KSO_WM_TAG_VERSION" val="1.0"/>
  <p:tag name="KSO_WM_UNIT_TYPE" val="i"/>
  <p:tag name="KSO_WM_UNIT_INDEX" val="2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5"/>
  <p:tag name="KSO_WM_UNIT_LAYERLEVEL" val="1"/>
  <p:tag name="KSO_WM_TAG_VERSION" val="1.0"/>
  <p:tag name="KSO_WM_UNIT_TYPE" val="i"/>
  <p:tag name="KSO_WM_UNIT_INDEX" val="2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6"/>
  <p:tag name="KSO_WM_UNIT_LAYERLEVEL" val="1"/>
  <p:tag name="KSO_WM_TAG_VERSION" val="1.0"/>
  <p:tag name="KSO_WM_UNIT_TYPE" val="i"/>
  <p:tag name="KSO_WM_UNIT_INDEX" val="2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7"/>
  <p:tag name="KSO_WM_UNIT_LAYERLEVEL" val="1"/>
  <p:tag name="KSO_WM_TAG_VERSION" val="1.0"/>
  <p:tag name="KSO_WM_UNIT_TYPE" val="i"/>
  <p:tag name="KSO_WM_UNIT_INDEX" val="2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8"/>
  <p:tag name="KSO_WM_UNIT_LAYERLEVEL" val="1"/>
  <p:tag name="KSO_WM_TAG_VERSION" val="1.0"/>
  <p:tag name="KSO_WM_UNIT_TYPE" val="i"/>
  <p:tag name="KSO_WM_UNIT_INDEX" val="2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9"/>
  <p:tag name="KSO_WM_UNIT_LAYERLEVEL" val="1"/>
  <p:tag name="KSO_WM_TAG_VERSION" val="1.0"/>
  <p:tag name="KSO_WM_UNIT_TYPE" val="i"/>
  <p:tag name="KSO_WM_UNIT_INDEX" val="2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5"/>
  <p:tag name="KSO_WM_UNIT_LAYERLEVEL" val="1"/>
  <p:tag name="KSO_WM_TAG_VERSION" val="1.0"/>
  <p:tag name="KSO_WM_UNIT_TYPE" val="i"/>
  <p:tag name="KSO_WM_UNIT_INDEX" val="1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0"/>
  <p:tag name="KSO_WM_UNIT_LAYERLEVEL" val="1"/>
  <p:tag name="KSO_WM_TAG_VERSION" val="1.0"/>
  <p:tag name="KSO_WM_UNIT_TYPE" val="i"/>
  <p:tag name="KSO_WM_UNIT_INDEX" val="3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1"/>
  <p:tag name="KSO_WM_UNIT_LAYERLEVEL" val="1"/>
  <p:tag name="KSO_WM_TAG_VERSION" val="1.0"/>
  <p:tag name="KSO_WM_UNIT_TYPE" val="i"/>
  <p:tag name="KSO_WM_UNIT_INDEX" val="3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2"/>
  <p:tag name="KSO_WM_UNIT_LAYERLEVEL" val="1"/>
  <p:tag name="KSO_WM_TAG_VERSION" val="1.0"/>
  <p:tag name="KSO_WM_UNIT_TYPE" val="i"/>
  <p:tag name="KSO_WM_UNIT_INDEX" val="3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3"/>
  <p:tag name="KSO_WM_UNIT_LAYERLEVEL" val="1"/>
  <p:tag name="KSO_WM_TAG_VERSION" val="1.0"/>
  <p:tag name="KSO_WM_UNIT_TYPE" val="i"/>
  <p:tag name="KSO_WM_UNIT_INDEX" val="3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4"/>
  <p:tag name="KSO_WM_UNIT_LAYERLEVEL" val="1"/>
  <p:tag name="KSO_WM_TAG_VERSION" val="1.0"/>
  <p:tag name="KSO_WM_UNIT_TYPE" val="i"/>
  <p:tag name="KSO_WM_UNIT_INDEX" val="3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5"/>
  <p:tag name="KSO_WM_UNIT_LAYERLEVEL" val="1"/>
  <p:tag name="KSO_WM_TAG_VERSION" val="1.0"/>
  <p:tag name="KSO_WM_UNIT_TYPE" val="i"/>
  <p:tag name="KSO_WM_UNIT_INDEX" val="3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6"/>
  <p:tag name="KSO_WM_UNIT_LAYERLEVEL" val="1"/>
  <p:tag name="KSO_WM_TAG_VERSION" val="1.0"/>
  <p:tag name="KSO_WM_UNIT_TYPE" val="i"/>
  <p:tag name="KSO_WM_UNIT_INDEX" val="3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7"/>
  <p:tag name="KSO_WM_UNIT_LAYERLEVEL" val="1"/>
  <p:tag name="KSO_WM_TAG_VERSION" val="1.0"/>
  <p:tag name="KSO_WM_UNIT_TYPE" val="i"/>
  <p:tag name="KSO_WM_UNIT_INDEX" val="3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8"/>
  <p:tag name="KSO_WM_UNIT_LAYERLEVEL" val="1"/>
  <p:tag name="KSO_WM_TAG_VERSION" val="1.0"/>
  <p:tag name="KSO_WM_UNIT_TYPE" val="i"/>
  <p:tag name="KSO_WM_UNIT_INDEX" val="3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9"/>
  <p:tag name="KSO_WM_UNIT_LAYERLEVEL" val="1"/>
  <p:tag name="KSO_WM_TAG_VERSION" val="1.0"/>
  <p:tag name="KSO_WM_UNIT_TYPE" val="i"/>
  <p:tag name="KSO_WM_UNIT_INDEX" val="3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6"/>
  <p:tag name="KSO_WM_UNIT_LAYERLEVEL" val="1"/>
  <p:tag name="KSO_WM_TAG_VERSION" val="1.0"/>
  <p:tag name="KSO_WM_UNIT_TYPE" val="i"/>
  <p:tag name="KSO_WM_UNIT_INDEX" val="1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0"/>
  <p:tag name="KSO_WM_UNIT_LAYERLEVEL" val="1"/>
  <p:tag name="KSO_WM_TAG_VERSION" val="1.0"/>
  <p:tag name="KSO_WM_UNIT_TYPE" val="i"/>
  <p:tag name="KSO_WM_UNIT_INDEX" val="4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1"/>
  <p:tag name="KSO_WM_UNIT_LAYERLEVEL" val="1"/>
  <p:tag name="KSO_WM_TAG_VERSION" val="1.0"/>
  <p:tag name="KSO_WM_UNIT_TYPE" val="i"/>
  <p:tag name="KSO_WM_UNIT_INDEX" val="4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2"/>
  <p:tag name="KSO_WM_UNIT_LAYERLEVEL" val="1"/>
  <p:tag name="KSO_WM_TAG_VERSION" val="1.0"/>
  <p:tag name="KSO_WM_UNIT_TYPE" val="i"/>
  <p:tag name="KSO_WM_UNIT_INDEX" val="4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3"/>
  <p:tag name="KSO_WM_UNIT_LAYERLEVEL" val="1"/>
  <p:tag name="KSO_WM_TAG_VERSION" val="1.0"/>
  <p:tag name="KSO_WM_UNIT_TYPE" val="i"/>
  <p:tag name="KSO_WM_UNIT_INDEX" val="4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4"/>
  <p:tag name="KSO_WM_UNIT_LAYERLEVEL" val="1"/>
  <p:tag name="KSO_WM_TAG_VERSION" val="1.0"/>
  <p:tag name="KSO_WM_UNIT_TYPE" val="i"/>
  <p:tag name="KSO_WM_UNIT_INDEX" val="4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5"/>
  <p:tag name="KSO_WM_UNIT_LAYERLEVEL" val="1"/>
  <p:tag name="KSO_WM_TAG_VERSION" val="1.0"/>
  <p:tag name="KSO_WM_UNIT_TYPE" val="i"/>
  <p:tag name="KSO_WM_UNIT_INDEX" val="4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6"/>
  <p:tag name="KSO_WM_UNIT_LAYERLEVEL" val="1"/>
  <p:tag name="KSO_WM_TAG_VERSION" val="1.0"/>
  <p:tag name="KSO_WM_UNIT_TYPE" val="i"/>
  <p:tag name="KSO_WM_UNIT_INDEX" val="4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7"/>
  <p:tag name="KSO_WM_UNIT_LAYERLEVEL" val="1"/>
  <p:tag name="KSO_WM_TAG_VERSION" val="1.0"/>
  <p:tag name="KSO_WM_UNIT_TYPE" val="i"/>
  <p:tag name="KSO_WM_UNIT_INDEX" val="4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8"/>
  <p:tag name="KSO_WM_UNIT_LAYERLEVEL" val="1"/>
  <p:tag name="KSO_WM_TAG_VERSION" val="1.0"/>
  <p:tag name="KSO_WM_UNIT_TYPE" val="i"/>
  <p:tag name="KSO_WM_UNIT_INDEX" val="4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9"/>
  <p:tag name="KSO_WM_UNIT_LAYERLEVEL" val="1"/>
  <p:tag name="KSO_WM_TAG_VERSION" val="1.0"/>
  <p:tag name="KSO_WM_UNIT_TYPE" val="i"/>
  <p:tag name="KSO_WM_UNIT_INDEX" val="4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7"/>
  <p:tag name="KSO_WM_UNIT_LAYERLEVEL" val="1"/>
  <p:tag name="KSO_WM_TAG_VERSION" val="1.0"/>
  <p:tag name="KSO_WM_UNIT_TYPE" val="i"/>
  <p:tag name="KSO_WM_UNIT_INDEX" val="1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0"/>
  <p:tag name="KSO_WM_UNIT_LAYERLEVEL" val="1"/>
  <p:tag name="KSO_WM_TAG_VERSION" val="1.0"/>
  <p:tag name="KSO_WM_UNIT_TYPE" val="i"/>
  <p:tag name="KSO_WM_UNIT_INDEX" val="5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1"/>
  <p:tag name="KSO_WM_UNIT_LAYERLEVEL" val="1"/>
  <p:tag name="KSO_WM_TAG_VERSION" val="1.0"/>
  <p:tag name="KSO_WM_UNIT_TYPE" val="i"/>
  <p:tag name="KSO_WM_UNIT_INDEX" val="5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2"/>
  <p:tag name="KSO_WM_UNIT_LAYERLEVEL" val="1"/>
  <p:tag name="KSO_WM_TAG_VERSION" val="1.0"/>
  <p:tag name="KSO_WM_UNIT_TYPE" val="i"/>
  <p:tag name="KSO_WM_UNIT_INDEX" val="5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3"/>
  <p:tag name="KSO_WM_UNIT_LAYERLEVEL" val="1"/>
  <p:tag name="KSO_WM_TAG_VERSION" val="1.0"/>
  <p:tag name="KSO_WM_UNIT_TYPE" val="i"/>
  <p:tag name="KSO_WM_UNIT_INDEX" val="5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4"/>
  <p:tag name="KSO_WM_UNIT_LAYERLEVEL" val="1"/>
  <p:tag name="KSO_WM_TAG_VERSION" val="1.0"/>
  <p:tag name="KSO_WM_UNIT_TYPE" val="i"/>
  <p:tag name="KSO_WM_UNIT_INDEX" val="5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5"/>
  <p:tag name="KSO_WM_UNIT_LAYERLEVEL" val="1"/>
  <p:tag name="KSO_WM_TAG_VERSION" val="1.0"/>
  <p:tag name="KSO_WM_UNIT_TYPE" val="i"/>
  <p:tag name="KSO_WM_UNIT_INDEX" val="5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6"/>
  <p:tag name="KSO_WM_UNIT_LAYERLEVEL" val="1"/>
  <p:tag name="KSO_WM_TAG_VERSION" val="1.0"/>
  <p:tag name="KSO_WM_UNIT_TYPE" val="i"/>
  <p:tag name="KSO_WM_UNIT_INDEX" val="5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7"/>
  <p:tag name="KSO_WM_UNIT_LAYERLEVEL" val="1"/>
  <p:tag name="KSO_WM_TAG_VERSION" val="1.0"/>
  <p:tag name="KSO_WM_UNIT_TYPE" val="i"/>
  <p:tag name="KSO_WM_UNIT_INDEX" val="5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8"/>
  <p:tag name="KSO_WM_UNIT_LAYERLEVEL" val="1"/>
  <p:tag name="KSO_WM_TAG_VERSION" val="1.0"/>
  <p:tag name="KSO_WM_UNIT_TYPE" val="i"/>
  <p:tag name="KSO_WM_UNIT_INDEX" val="5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9"/>
  <p:tag name="KSO_WM_UNIT_LAYERLEVEL" val="1"/>
  <p:tag name="KSO_WM_TAG_VERSION" val="1.0"/>
  <p:tag name="KSO_WM_UNIT_TYPE" val="i"/>
  <p:tag name="KSO_WM_UNIT_INDEX" val="5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8"/>
  <p:tag name="KSO_WM_UNIT_LAYERLEVEL" val="1"/>
  <p:tag name="KSO_WM_TAG_VERSION" val="1.0"/>
  <p:tag name="KSO_WM_UNIT_TYPE" val="i"/>
  <p:tag name="KSO_WM_UNIT_INDEX" val="1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0"/>
  <p:tag name="KSO_WM_UNIT_LAYERLEVEL" val="1"/>
  <p:tag name="KSO_WM_TAG_VERSION" val="1.0"/>
  <p:tag name="KSO_WM_UNIT_TYPE" val="i"/>
  <p:tag name="KSO_WM_UNIT_INDEX" val="6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1"/>
  <p:tag name="KSO_WM_UNIT_LAYERLEVEL" val="1"/>
  <p:tag name="KSO_WM_TAG_VERSION" val="1.0"/>
  <p:tag name="KSO_WM_UNIT_TYPE" val="i"/>
  <p:tag name="KSO_WM_UNIT_INDEX" val="6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2"/>
  <p:tag name="KSO_WM_UNIT_LAYERLEVEL" val="1"/>
  <p:tag name="KSO_WM_TAG_VERSION" val="1.0"/>
  <p:tag name="KSO_WM_UNIT_TYPE" val="i"/>
  <p:tag name="KSO_WM_UNIT_INDEX" val="6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3"/>
  <p:tag name="KSO_WM_UNIT_LAYERLEVEL" val="1"/>
  <p:tag name="KSO_WM_TAG_VERSION" val="1.0"/>
  <p:tag name="KSO_WM_UNIT_TYPE" val="i"/>
  <p:tag name="KSO_WM_UNIT_INDEX" val="6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4"/>
  <p:tag name="KSO_WM_UNIT_LAYERLEVEL" val="1"/>
  <p:tag name="KSO_WM_TAG_VERSION" val="1.0"/>
  <p:tag name="KSO_WM_UNIT_TYPE" val="i"/>
  <p:tag name="KSO_WM_UNIT_INDEX" val="6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5"/>
  <p:tag name="KSO_WM_UNIT_LAYERLEVEL" val="1"/>
  <p:tag name="KSO_WM_TAG_VERSION" val="1.0"/>
  <p:tag name="KSO_WM_UNIT_TYPE" val="i"/>
  <p:tag name="KSO_WM_UNIT_INDEX" val="6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6"/>
  <p:tag name="KSO_WM_UNIT_LAYERLEVEL" val="1"/>
  <p:tag name="KSO_WM_TAG_VERSION" val="1.0"/>
  <p:tag name="KSO_WM_UNIT_TYPE" val="i"/>
  <p:tag name="KSO_WM_UNIT_INDEX" val="6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7"/>
  <p:tag name="KSO_WM_UNIT_LAYERLEVEL" val="1"/>
  <p:tag name="KSO_WM_TAG_VERSION" val="1.0"/>
  <p:tag name="KSO_WM_UNIT_TYPE" val="i"/>
  <p:tag name="KSO_WM_UNIT_INDEX" val="67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8"/>
  <p:tag name="KSO_WM_UNIT_LAYERLEVEL" val="1"/>
  <p:tag name="KSO_WM_TAG_VERSION" val="1.0"/>
  <p:tag name="KSO_WM_UNIT_TYPE" val="i"/>
  <p:tag name="KSO_WM_UNIT_INDEX" val="6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9"/>
  <p:tag name="KSO_WM_UNIT_LAYERLEVEL" val="1"/>
  <p:tag name="KSO_WM_TAG_VERSION" val="1.0"/>
  <p:tag name="KSO_WM_UNIT_TYPE" val="i"/>
  <p:tag name="KSO_WM_UNIT_INDEX" val="6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9"/>
  <p:tag name="KSO_WM_UNIT_LAYERLEVEL" val="1"/>
  <p:tag name="KSO_WM_TAG_VERSION" val="1.0"/>
  <p:tag name="KSO_WM_UNIT_TYPE" val="i"/>
  <p:tag name="KSO_WM_UNIT_INDEX" val="1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0"/>
  <p:tag name="KSO_WM_UNIT_LAYERLEVEL" val="1"/>
  <p:tag name="KSO_WM_TAG_VERSION" val="1.0"/>
  <p:tag name="KSO_WM_UNIT_TYPE" val="i"/>
  <p:tag name="KSO_WM_UNIT_INDEX" val="7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1"/>
  <p:tag name="KSO_WM_UNIT_LAYERLEVEL" val="1"/>
  <p:tag name="KSO_WM_TAG_VERSION" val="1.0"/>
  <p:tag name="KSO_WM_UNIT_TYPE" val="i"/>
  <p:tag name="KSO_WM_UNIT_INDEX" val="7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2"/>
  <p:tag name="KSO_WM_UNIT_LAYERLEVEL" val="1"/>
  <p:tag name="KSO_WM_TAG_VERSION" val="1.0"/>
  <p:tag name="KSO_WM_UNIT_TYPE" val="i"/>
  <p:tag name="KSO_WM_UNIT_INDEX" val="7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3"/>
  <p:tag name="KSO_WM_UNIT_LAYERLEVEL" val="1"/>
  <p:tag name="KSO_WM_TAG_VERSION" val="1.0"/>
  <p:tag name="KSO_WM_UNIT_TYPE" val="i"/>
  <p:tag name="KSO_WM_UNIT_INDEX" val="7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4"/>
  <p:tag name="KSO_WM_UNIT_LAYERLEVEL" val="1"/>
  <p:tag name="KSO_WM_TAG_VERSION" val="1.0"/>
  <p:tag name="KSO_WM_UNIT_TYPE" val="i"/>
  <p:tag name="KSO_WM_UNIT_INDEX" val="7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5"/>
  <p:tag name="KSO_WM_UNIT_LAYERLEVEL" val="1"/>
  <p:tag name="KSO_WM_TAG_VERSION" val="1.0"/>
  <p:tag name="KSO_WM_UNIT_TYPE" val="i"/>
  <p:tag name="KSO_WM_UNIT_INDEX" val="7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6"/>
  <p:tag name="KSO_WM_UNIT_LAYERLEVEL" val="1"/>
  <p:tag name="KSO_WM_TAG_VERSION" val="1.0"/>
  <p:tag name="KSO_WM_UNIT_TYPE" val="i"/>
  <p:tag name="KSO_WM_UNIT_INDEX" val="76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7"/>
  <p:tag name="KSO_WM_UNIT_LAYERLEVEL" val="1"/>
  <p:tag name="KSO_WM_TAG_VERSION" val="1.0"/>
  <p:tag name="KSO_WM_UNIT_TYPE" val="i"/>
  <p:tag name="KSO_WM_UNIT_INDEX" val="77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8"/>
  <p:tag name="KSO_WM_UNIT_LAYERLEVEL" val="1"/>
  <p:tag name="KSO_WM_TAG_VERSION" val="1.0"/>
  <p:tag name="KSO_WM_UNIT_TYPE" val="i"/>
  <p:tag name="KSO_WM_UNIT_INDEX" val="7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9"/>
  <p:tag name="KSO_WM_UNIT_LAYERLEVEL" val="1"/>
  <p:tag name="KSO_WM_TAG_VERSION" val="1.0"/>
  <p:tag name="KSO_WM_UNIT_TYPE" val="i"/>
  <p:tag name="KSO_WM_UNIT_INDEX" val="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0"/>
  <p:tag name="KSO_WM_UNIT_LAYERLEVEL" val="1"/>
  <p:tag name="KSO_WM_TAG_VERSION" val="1.0"/>
  <p:tag name="KSO_WM_UNIT_TYPE" val="i"/>
  <p:tag name="KSO_WM_UNIT_INDEX" val="2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0"/>
  <p:tag name="KSO_WM_UNIT_LAYERLEVEL" val="1"/>
  <p:tag name="KSO_WM_TAG_VERSION" val="1.0"/>
  <p:tag name="KSO_WM_UNIT_TYPE" val="i"/>
  <p:tag name="KSO_WM_UNIT_INDEX" val="8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TYPE" val="i"/>
  <p:tag name="KSO_WM_UNIT_INDEX" val="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1"/>
  <p:tag name="KSO_WM_UNIT_LAYERLEVEL" val="1"/>
  <p:tag name="KSO_WM_TAG_VERSION" val="1.0"/>
  <p:tag name="KSO_WM_UNIT_TYPE" val="i"/>
  <p:tag name="KSO_WM_UNIT_INDEX" val="2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1.0"/>
  <p:tag name="KSO_WM_UNIT_TYPE" val="i"/>
  <p:tag name="KSO_WM_UNIT_INDEX" val="1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1.0"/>
  <p:tag name="KSO_WM_UNIT_TYPE" val="i"/>
  <p:tag name="KSO_WM_UNIT_INDEX" val="1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1.0"/>
  <p:tag name="KSO_WM_UNIT_TYPE" val="i"/>
  <p:tag name="KSO_WM_UNIT_INDEX" val="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2"/>
  <p:tag name="KSO_WM_UNIT_LAYERLEVEL" val="1"/>
  <p:tag name="KSO_WM_TAG_VERSION" val="1.0"/>
  <p:tag name="KSO_WM_UNIT_TYPE" val="i"/>
  <p:tag name="KSO_WM_UNIT_INDEX" val="2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1.0"/>
  <p:tag name="KSO_WM_UNIT_TYPE" val="i"/>
  <p:tag name="KSO_WM_UNIT_INDEX" val="1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1.0"/>
  <p:tag name="KSO_WM_UNIT_TYPE" val="i"/>
  <p:tag name="KSO_WM_UNIT_INDEX" val="17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8"/>
  <p:tag name="KSO_WM_UNIT_LAYERLEVEL" val="1"/>
  <p:tag name="KSO_WM_TAG_VERSION" val="1.0"/>
  <p:tag name="KSO_WM_UNIT_TYPE" val="i"/>
  <p:tag name="KSO_WM_UNIT_INDEX" val="18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9"/>
  <p:tag name="KSO_WM_UNIT_LAYERLEVEL" val="1"/>
  <p:tag name="KSO_WM_TAG_VERSION" val="1.0"/>
  <p:tag name="KSO_WM_UNIT_TYPE" val="i"/>
  <p:tag name="KSO_WM_UNIT_INDEX" val="19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0"/>
  <p:tag name="KSO_WM_UNIT_LAYERLEVEL" val="1"/>
  <p:tag name="KSO_WM_TAG_VERSION" val="1.0"/>
  <p:tag name="KSO_WM_UNIT_TYPE" val="i"/>
  <p:tag name="KSO_WM_UNIT_INDEX" val="2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1"/>
  <p:tag name="KSO_WM_UNIT_LAYERLEVEL" val="1"/>
  <p:tag name="KSO_WM_TAG_VERSION" val="1.0"/>
  <p:tag name="KSO_WM_UNIT_TYPE" val="i"/>
  <p:tag name="KSO_WM_UNIT_INDEX" val="2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2"/>
  <p:tag name="KSO_WM_UNIT_LAYERLEVEL" val="1"/>
  <p:tag name="KSO_WM_TAG_VERSION" val="1.0"/>
  <p:tag name="KSO_WM_UNIT_TYPE" val="i"/>
  <p:tag name="KSO_WM_UNIT_INDEX" val="2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3"/>
  <p:tag name="KSO_WM_UNIT_LAYERLEVEL" val="1"/>
  <p:tag name="KSO_WM_TAG_VERSION" val="1.0"/>
  <p:tag name="KSO_WM_UNIT_TYPE" val="i"/>
  <p:tag name="KSO_WM_UNIT_INDEX" val="2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4"/>
  <p:tag name="KSO_WM_UNIT_LAYERLEVEL" val="1"/>
  <p:tag name="KSO_WM_TAG_VERSION" val="1.0"/>
  <p:tag name="KSO_WM_UNIT_TYPE" val="i"/>
  <p:tag name="KSO_WM_UNIT_INDEX" val="2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5"/>
  <p:tag name="KSO_WM_UNIT_LAYERLEVEL" val="1"/>
  <p:tag name="KSO_WM_TAG_VERSION" val="1.0"/>
  <p:tag name="KSO_WM_UNIT_TYPE" val="i"/>
  <p:tag name="KSO_WM_UNIT_INDEX" val="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3"/>
  <p:tag name="KSO_WM_UNIT_LAYERLEVEL" val="1"/>
  <p:tag name="KSO_WM_TAG_VERSION" val="1.0"/>
  <p:tag name="KSO_WM_UNIT_TYPE" val="i"/>
  <p:tag name="KSO_WM_UNIT_INDEX" val="2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6"/>
  <p:tag name="KSO_WM_UNIT_LAYERLEVEL" val="1"/>
  <p:tag name="KSO_WM_TAG_VERSION" val="1.0"/>
  <p:tag name="KSO_WM_UNIT_TYPE" val="i"/>
  <p:tag name="KSO_WM_UNIT_INDEX" val="2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7"/>
  <p:tag name="KSO_WM_UNIT_LAYERLEVEL" val="1"/>
  <p:tag name="KSO_WM_TAG_VERSION" val="1.0"/>
  <p:tag name="KSO_WM_UNIT_TYPE" val="i"/>
  <p:tag name="KSO_WM_UNIT_INDEX" val="2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8"/>
  <p:tag name="KSO_WM_UNIT_LAYERLEVEL" val="1"/>
  <p:tag name="KSO_WM_TAG_VERSION" val="1.0"/>
  <p:tag name="KSO_WM_UNIT_TYPE" val="i"/>
  <p:tag name="KSO_WM_UNIT_INDEX" val="2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9"/>
  <p:tag name="KSO_WM_UNIT_LAYERLEVEL" val="1"/>
  <p:tag name="KSO_WM_TAG_VERSION" val="1.0"/>
  <p:tag name="KSO_WM_UNIT_TYPE" val="i"/>
  <p:tag name="KSO_WM_UNIT_INDEX" val="2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0"/>
  <p:tag name="KSO_WM_UNIT_LAYERLEVEL" val="1"/>
  <p:tag name="KSO_WM_TAG_VERSION" val="1.0"/>
  <p:tag name="KSO_WM_UNIT_TYPE" val="i"/>
  <p:tag name="KSO_WM_UNIT_INDEX" val="3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1"/>
  <p:tag name="KSO_WM_UNIT_LAYERLEVEL" val="1"/>
  <p:tag name="KSO_WM_TAG_VERSION" val="1.0"/>
  <p:tag name="KSO_WM_UNIT_TYPE" val="i"/>
  <p:tag name="KSO_WM_UNIT_INDEX" val="3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2"/>
  <p:tag name="KSO_WM_UNIT_LAYERLEVEL" val="1"/>
  <p:tag name="KSO_WM_TAG_VERSION" val="1.0"/>
  <p:tag name="KSO_WM_UNIT_TYPE" val="i"/>
  <p:tag name="KSO_WM_UNIT_INDEX" val="3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3"/>
  <p:tag name="KSO_WM_UNIT_LAYERLEVEL" val="1"/>
  <p:tag name="KSO_WM_TAG_VERSION" val="1.0"/>
  <p:tag name="KSO_WM_UNIT_TYPE" val="i"/>
  <p:tag name="KSO_WM_UNIT_INDEX" val="3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4"/>
  <p:tag name="KSO_WM_UNIT_LAYERLEVEL" val="1"/>
  <p:tag name="KSO_WM_TAG_VERSION" val="1.0"/>
  <p:tag name="KSO_WM_UNIT_TYPE" val="i"/>
  <p:tag name="KSO_WM_UNIT_INDEX" val="3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5"/>
  <p:tag name="KSO_WM_UNIT_LAYERLEVEL" val="1"/>
  <p:tag name="KSO_WM_TAG_VERSION" val="1.0"/>
  <p:tag name="KSO_WM_UNIT_TYPE" val="i"/>
  <p:tag name="KSO_WM_UNIT_INDEX" val="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g"/>
  <p:tag name="KSO_WM_UNIT_PRESET_TEXT" val="单击此处编辑母版文本样式&#10;二级&#10;三级&#10;四级&#10;五级"/>
  <p:tag name="KSO_WM_UNIT_NOCLEAR" val="0"/>
  <p:tag name="KSO_WM_UNIT_VALUE" val="340"/>
  <p:tag name="KSO_WM_UNIT_TYPE" val="f"/>
  <p:tag name="KSO_WM_UNIT_INDEX" val="1"/>
  <p:tag name="KSO_WM_TEMPLATE_CATEGORY" val="custom"/>
  <p:tag name="KSO_WM_TEMPLATE_INDEX" val="2023098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4"/>
  <p:tag name="KSO_WM_UNIT_LAYERLEVEL" val="1"/>
  <p:tag name="KSO_WM_TAG_VERSION" val="1.0"/>
  <p:tag name="KSO_WM_UNIT_TYPE" val="i"/>
  <p:tag name="KSO_WM_UNIT_INDEX" val="2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6"/>
  <p:tag name="KSO_WM_UNIT_LAYERLEVEL" val="1"/>
  <p:tag name="KSO_WM_TAG_VERSION" val="1.0"/>
  <p:tag name="KSO_WM_UNIT_TYPE" val="i"/>
  <p:tag name="KSO_WM_UNIT_INDEX" val="3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7"/>
  <p:tag name="KSO_WM_UNIT_LAYERLEVEL" val="1"/>
  <p:tag name="KSO_WM_TAG_VERSION" val="1.0"/>
  <p:tag name="KSO_WM_UNIT_TYPE" val="i"/>
  <p:tag name="KSO_WM_UNIT_INDEX" val="3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8"/>
  <p:tag name="KSO_WM_UNIT_LAYERLEVEL" val="1"/>
  <p:tag name="KSO_WM_TAG_VERSION" val="1.0"/>
  <p:tag name="KSO_WM_UNIT_TYPE" val="i"/>
  <p:tag name="KSO_WM_UNIT_INDEX" val="3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9"/>
  <p:tag name="KSO_WM_UNIT_LAYERLEVEL" val="1"/>
  <p:tag name="KSO_WM_TAG_VERSION" val="1.0"/>
  <p:tag name="KSO_WM_UNIT_TYPE" val="i"/>
  <p:tag name="KSO_WM_UNIT_INDEX" val="3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0"/>
  <p:tag name="KSO_WM_UNIT_LAYERLEVEL" val="1"/>
  <p:tag name="KSO_WM_TAG_VERSION" val="1.0"/>
  <p:tag name="KSO_WM_UNIT_TYPE" val="i"/>
  <p:tag name="KSO_WM_UNIT_INDEX" val="4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1"/>
  <p:tag name="KSO_WM_UNIT_LAYERLEVEL" val="1"/>
  <p:tag name="KSO_WM_TAG_VERSION" val="1.0"/>
  <p:tag name="KSO_WM_UNIT_TYPE" val="i"/>
  <p:tag name="KSO_WM_UNIT_INDEX" val="4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2"/>
  <p:tag name="KSO_WM_UNIT_LAYERLEVEL" val="1"/>
  <p:tag name="KSO_WM_TAG_VERSION" val="1.0"/>
  <p:tag name="KSO_WM_UNIT_TYPE" val="i"/>
  <p:tag name="KSO_WM_UNIT_INDEX" val="4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3"/>
  <p:tag name="KSO_WM_UNIT_LAYERLEVEL" val="1"/>
  <p:tag name="KSO_WM_TAG_VERSION" val="1.0"/>
  <p:tag name="KSO_WM_UNIT_TYPE" val="i"/>
  <p:tag name="KSO_WM_UNIT_INDEX" val="4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4"/>
  <p:tag name="KSO_WM_UNIT_LAYERLEVEL" val="1"/>
  <p:tag name="KSO_WM_TAG_VERSION" val="1.0"/>
  <p:tag name="KSO_WM_UNIT_TYPE" val="i"/>
  <p:tag name="KSO_WM_UNIT_INDEX" val="4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5"/>
  <p:tag name="KSO_WM_UNIT_LAYERLEVEL" val="1"/>
  <p:tag name="KSO_WM_TAG_VERSION" val="1.0"/>
  <p:tag name="KSO_WM_UNIT_TYPE" val="i"/>
  <p:tag name="KSO_WM_UNIT_INDEX" val="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5"/>
  <p:tag name="KSO_WM_UNIT_LAYERLEVEL" val="1"/>
  <p:tag name="KSO_WM_TAG_VERSION" val="1.0"/>
  <p:tag name="KSO_WM_UNIT_TYPE" val="i"/>
  <p:tag name="KSO_WM_UNIT_INDEX" val="2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6"/>
  <p:tag name="KSO_WM_UNIT_LAYERLEVEL" val="1"/>
  <p:tag name="KSO_WM_TAG_VERSION" val="1.0"/>
  <p:tag name="KSO_WM_UNIT_TYPE" val="i"/>
  <p:tag name="KSO_WM_UNIT_INDEX" val="4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7"/>
  <p:tag name="KSO_WM_UNIT_LAYERLEVEL" val="1"/>
  <p:tag name="KSO_WM_TAG_VERSION" val="1.0"/>
  <p:tag name="KSO_WM_UNIT_TYPE" val="i"/>
  <p:tag name="KSO_WM_UNIT_INDEX" val="47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8"/>
  <p:tag name="KSO_WM_UNIT_LAYERLEVEL" val="1"/>
  <p:tag name="KSO_WM_TAG_VERSION" val="1.0"/>
  <p:tag name="KSO_WM_UNIT_TYPE" val="i"/>
  <p:tag name="KSO_WM_UNIT_INDEX" val="48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9"/>
  <p:tag name="KSO_WM_UNIT_LAYERLEVEL" val="1"/>
  <p:tag name="KSO_WM_TAG_VERSION" val="1.0"/>
  <p:tag name="KSO_WM_UNIT_TYPE" val="i"/>
  <p:tag name="KSO_WM_UNIT_INDEX" val="49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0"/>
  <p:tag name="KSO_WM_UNIT_LAYERLEVEL" val="1"/>
  <p:tag name="KSO_WM_TAG_VERSION" val="1.0"/>
  <p:tag name="KSO_WM_UNIT_TYPE" val="i"/>
  <p:tag name="KSO_WM_UNIT_INDEX" val="5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1"/>
  <p:tag name="KSO_WM_UNIT_LAYERLEVEL" val="1"/>
  <p:tag name="KSO_WM_TAG_VERSION" val="1.0"/>
  <p:tag name="KSO_WM_UNIT_TYPE" val="i"/>
  <p:tag name="KSO_WM_UNIT_INDEX" val="5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2"/>
  <p:tag name="KSO_WM_UNIT_LAYERLEVEL" val="1"/>
  <p:tag name="KSO_WM_TAG_VERSION" val="1.0"/>
  <p:tag name="KSO_WM_UNIT_TYPE" val="i"/>
  <p:tag name="KSO_WM_UNIT_INDEX" val="5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3"/>
  <p:tag name="KSO_WM_UNIT_LAYERLEVEL" val="1"/>
  <p:tag name="KSO_WM_TAG_VERSION" val="1.0"/>
  <p:tag name="KSO_WM_UNIT_TYPE" val="i"/>
  <p:tag name="KSO_WM_UNIT_INDEX" val="5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4"/>
  <p:tag name="KSO_WM_UNIT_LAYERLEVEL" val="1"/>
  <p:tag name="KSO_WM_TAG_VERSION" val="1.0"/>
  <p:tag name="KSO_WM_UNIT_TYPE" val="i"/>
  <p:tag name="KSO_WM_UNIT_INDEX" val="5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5"/>
  <p:tag name="KSO_WM_UNIT_LAYERLEVEL" val="1"/>
  <p:tag name="KSO_WM_TAG_VERSION" val="1.0"/>
  <p:tag name="KSO_WM_UNIT_TYPE" val="i"/>
  <p:tag name="KSO_WM_UNIT_INDEX" val="5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6"/>
  <p:tag name="KSO_WM_UNIT_LAYERLEVEL" val="1"/>
  <p:tag name="KSO_WM_TAG_VERSION" val="1.0"/>
  <p:tag name="KSO_WM_UNIT_TYPE" val="i"/>
  <p:tag name="KSO_WM_UNIT_INDEX" val="2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6"/>
  <p:tag name="KSO_WM_UNIT_LAYERLEVEL" val="1"/>
  <p:tag name="KSO_WM_TAG_VERSION" val="1.0"/>
  <p:tag name="KSO_WM_UNIT_TYPE" val="i"/>
  <p:tag name="KSO_WM_UNIT_INDEX" val="5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7"/>
  <p:tag name="KSO_WM_UNIT_LAYERLEVEL" val="1"/>
  <p:tag name="KSO_WM_TAG_VERSION" val="1.0"/>
  <p:tag name="KSO_WM_UNIT_TYPE" val="i"/>
  <p:tag name="KSO_WM_UNIT_INDEX" val="57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8"/>
  <p:tag name="KSO_WM_UNIT_LAYERLEVEL" val="1"/>
  <p:tag name="KSO_WM_TAG_VERSION" val="1.0"/>
  <p:tag name="KSO_WM_UNIT_TYPE" val="i"/>
  <p:tag name="KSO_WM_UNIT_INDEX" val="5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9"/>
  <p:tag name="KSO_WM_UNIT_LAYERLEVEL" val="1"/>
  <p:tag name="KSO_WM_TAG_VERSION" val="1.0"/>
  <p:tag name="KSO_WM_UNIT_TYPE" val="i"/>
  <p:tag name="KSO_WM_UNIT_INDEX" val="59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0"/>
  <p:tag name="KSO_WM_UNIT_LAYERLEVEL" val="1"/>
  <p:tag name="KSO_WM_TAG_VERSION" val="1.0"/>
  <p:tag name="KSO_WM_UNIT_TYPE" val="i"/>
  <p:tag name="KSO_WM_UNIT_INDEX" val="6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1"/>
  <p:tag name="KSO_WM_UNIT_LAYERLEVEL" val="1"/>
  <p:tag name="KSO_WM_TAG_VERSION" val="1.0"/>
  <p:tag name="KSO_WM_UNIT_TYPE" val="i"/>
  <p:tag name="KSO_WM_UNIT_INDEX" val="6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2"/>
  <p:tag name="KSO_WM_UNIT_LAYERLEVEL" val="1"/>
  <p:tag name="KSO_WM_TAG_VERSION" val="1.0"/>
  <p:tag name="KSO_WM_UNIT_TYPE" val="i"/>
  <p:tag name="KSO_WM_UNIT_INDEX" val="6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3"/>
  <p:tag name="KSO_WM_UNIT_LAYERLEVEL" val="1"/>
  <p:tag name="KSO_WM_TAG_VERSION" val="1.0"/>
  <p:tag name="KSO_WM_UNIT_TYPE" val="i"/>
  <p:tag name="KSO_WM_UNIT_INDEX" val="63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4"/>
  <p:tag name="KSO_WM_UNIT_LAYERLEVEL" val="1"/>
  <p:tag name="KSO_WM_TAG_VERSION" val="1.0"/>
  <p:tag name="KSO_WM_UNIT_TYPE" val="i"/>
  <p:tag name="KSO_WM_UNIT_INDEX" val="6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5"/>
  <p:tag name="KSO_WM_UNIT_LAYERLEVEL" val="1"/>
  <p:tag name="KSO_WM_TAG_VERSION" val="1.0"/>
  <p:tag name="KSO_WM_UNIT_TYPE" val="i"/>
  <p:tag name="KSO_WM_UNIT_INDEX" val="6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7"/>
  <p:tag name="KSO_WM_UNIT_LAYERLEVEL" val="1"/>
  <p:tag name="KSO_WM_TAG_VERSION" val="1.0"/>
  <p:tag name="KSO_WM_UNIT_TYPE" val="i"/>
  <p:tag name="KSO_WM_UNIT_INDEX" val="27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6"/>
  <p:tag name="KSO_WM_UNIT_LAYERLEVEL" val="1"/>
  <p:tag name="KSO_WM_TAG_VERSION" val="1.0"/>
  <p:tag name="KSO_WM_UNIT_TYPE" val="i"/>
  <p:tag name="KSO_WM_UNIT_INDEX" val="6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7"/>
  <p:tag name="KSO_WM_UNIT_LAYERLEVEL" val="1"/>
  <p:tag name="KSO_WM_TAG_VERSION" val="1.0"/>
  <p:tag name="KSO_WM_UNIT_TYPE" val="i"/>
  <p:tag name="KSO_WM_UNIT_INDEX" val="67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8"/>
  <p:tag name="KSO_WM_UNIT_LAYERLEVEL" val="1"/>
  <p:tag name="KSO_WM_TAG_VERSION" val="1.0"/>
  <p:tag name="KSO_WM_UNIT_TYPE" val="i"/>
  <p:tag name="KSO_WM_UNIT_INDEX" val="6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9"/>
  <p:tag name="KSO_WM_UNIT_LAYERLEVEL" val="1"/>
  <p:tag name="KSO_WM_TAG_VERSION" val="1.0"/>
  <p:tag name="KSO_WM_UNIT_TYPE" val="i"/>
  <p:tag name="KSO_WM_UNIT_INDEX" val="69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0"/>
  <p:tag name="KSO_WM_UNIT_LAYERLEVEL" val="1"/>
  <p:tag name="KSO_WM_TAG_VERSION" val="1.0"/>
  <p:tag name="KSO_WM_UNIT_TYPE" val="i"/>
  <p:tag name="KSO_WM_UNIT_INDEX" val="7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1"/>
  <p:tag name="KSO_WM_UNIT_LAYERLEVEL" val="1"/>
  <p:tag name="KSO_WM_TAG_VERSION" val="1.0"/>
  <p:tag name="KSO_WM_UNIT_TYPE" val="i"/>
  <p:tag name="KSO_WM_UNIT_INDEX" val="7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2"/>
  <p:tag name="KSO_WM_UNIT_LAYERLEVEL" val="1"/>
  <p:tag name="KSO_WM_TAG_VERSION" val="1.0"/>
  <p:tag name="KSO_WM_UNIT_TYPE" val="i"/>
  <p:tag name="KSO_WM_UNIT_INDEX" val="7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3"/>
  <p:tag name="KSO_WM_UNIT_LAYERLEVEL" val="1"/>
  <p:tag name="KSO_WM_TAG_VERSION" val="1.0"/>
  <p:tag name="KSO_WM_UNIT_TYPE" val="i"/>
  <p:tag name="KSO_WM_UNIT_INDEX" val="73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4"/>
  <p:tag name="KSO_WM_UNIT_LAYERLEVEL" val="1"/>
  <p:tag name="KSO_WM_TAG_VERSION" val="1.0"/>
  <p:tag name="KSO_WM_UNIT_TYPE" val="i"/>
  <p:tag name="KSO_WM_UNIT_INDEX" val="7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5"/>
  <p:tag name="KSO_WM_UNIT_LAYERLEVEL" val="1"/>
  <p:tag name="KSO_WM_TAG_VERSION" val="1.0"/>
  <p:tag name="KSO_WM_UNIT_TYPE" val="i"/>
  <p:tag name="KSO_WM_UNIT_INDEX" val="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8"/>
  <p:tag name="KSO_WM_UNIT_LAYERLEVEL" val="1"/>
  <p:tag name="KSO_WM_TAG_VERSION" val="1.0"/>
  <p:tag name="KSO_WM_UNIT_TYPE" val="i"/>
  <p:tag name="KSO_WM_UNIT_INDEX" val="28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6"/>
  <p:tag name="KSO_WM_UNIT_LAYERLEVEL" val="1"/>
  <p:tag name="KSO_WM_TAG_VERSION" val="1.0"/>
  <p:tag name="KSO_WM_UNIT_TYPE" val="i"/>
  <p:tag name="KSO_WM_UNIT_INDEX" val="76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7"/>
  <p:tag name="KSO_WM_UNIT_LAYERLEVEL" val="1"/>
  <p:tag name="KSO_WM_TAG_VERSION" val="1.0"/>
  <p:tag name="KSO_WM_UNIT_TYPE" val="i"/>
  <p:tag name="KSO_WM_UNIT_INDEX" val="77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8"/>
  <p:tag name="KSO_WM_UNIT_LAYERLEVEL" val="1"/>
  <p:tag name="KSO_WM_TAG_VERSION" val="1.0"/>
  <p:tag name="KSO_WM_UNIT_TYPE" val="i"/>
  <p:tag name="KSO_WM_UNIT_INDEX" val="78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9"/>
  <p:tag name="KSO_WM_UNIT_LAYERLEVEL" val="1"/>
  <p:tag name="KSO_WM_TAG_VERSION" val="1.0"/>
  <p:tag name="KSO_WM_UNIT_TYPE" val="i"/>
  <p:tag name="KSO_WM_UNIT_INDEX" val="79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0"/>
  <p:tag name="KSO_WM_UNIT_LAYERLEVEL" val="1"/>
  <p:tag name="KSO_WM_TAG_VERSION" val="1.0"/>
  <p:tag name="KSO_WM_UNIT_TYPE" val="i"/>
  <p:tag name="KSO_WM_UNIT_INDEX" val="8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9"/>
  <p:tag name="KSO_WM_UNIT_LAYERLEVEL" val="1"/>
  <p:tag name="KSO_WM_TAG_VERSION" val="1.0"/>
  <p:tag name="KSO_WM_UNIT_TYPE" val="i"/>
  <p:tag name="KSO_WM_UNIT_INDEX" val="29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1"/>
  <p:tag name="KSO_WM_UNIT_LAYERLEVEL" val="1"/>
  <p:tag name="KSO_WM_TAG_VERSION" val="1.0"/>
  <p:tag name="KSO_WM_UNIT_TYPE" val="i"/>
  <p:tag name="KSO_WM_UNIT_INDEX" val="8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h_f"/>
  <p:tag name="KSO_WM_UNIT_INDEX" val="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0"/>
  <p:tag name="KSO_WM_UNIT_LAYERLEVEL" val="1"/>
  <p:tag name="KSO_WM_TAG_VERSION" val="1.0"/>
  <p:tag name="KSO_WM_UNIT_TYPE" val="i"/>
  <p:tag name="KSO_WM_UNIT_INDEX" val="3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h_f"/>
  <p:tag name="KSO_WM_UNIT_INDEX" val="2_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1"/>
  <p:tag name="KSO_WM_UNIT_LAYERLEVEL" val="1"/>
  <p:tag name="KSO_WM_TAG_VERSION" val="1.0"/>
  <p:tag name="KSO_WM_UNIT_TYPE" val="i"/>
  <p:tag name="KSO_WM_UNIT_INDEX" val="3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2"/>
  <p:tag name="KSO_WM_UNIT_LAYERLEVEL" val="1"/>
  <p:tag name="KSO_WM_TAG_VERSION" val="1.0"/>
  <p:tag name="KSO_WM_UNIT_TYPE" val="i"/>
  <p:tag name="KSO_WM_UNIT_INDEX" val="3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3"/>
  <p:tag name="KSO_WM_UNIT_LAYERLEVEL" val="1"/>
  <p:tag name="KSO_WM_TAG_VERSION" val="1.0"/>
  <p:tag name="KSO_WM_UNIT_TYPE" val="i"/>
  <p:tag name="KSO_WM_UNIT_INDEX" val="3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UNIT_TYPE" val="i"/>
  <p:tag name="KSO_WM_UNIT_INDEX" val="1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UNIT_TYPE" val="i"/>
  <p:tag name="KSO_WM_UNIT_INDEX" val="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UNIT_TYPE" val="i"/>
  <p:tag name="KSO_WM_UNIT_INDEX" val="1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UNIT_TYPE" val="i"/>
  <p:tag name="KSO_WM_UNIT_INDEX" val="1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UNIT_TYPE" val="i"/>
  <p:tag name="KSO_WM_UNIT_INDEX" val="14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UNIT_TYPE" val="i"/>
  <p:tag name="KSO_WM_UNIT_INDEX" val="15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1.0"/>
  <p:tag name="KSO_WM_UNIT_TYPE" val="i"/>
  <p:tag name="KSO_WM_UNIT_INDEX" val="16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1.0"/>
  <p:tag name="KSO_WM_UNIT_TYPE" val="i"/>
  <p:tag name="KSO_WM_UNIT_INDEX" val="17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1.0"/>
  <p:tag name="KSO_WM_UNIT_TYPE" val="i"/>
  <p:tag name="KSO_WM_UNIT_INDEX" val="18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1.0"/>
  <p:tag name="KSO_WM_UNIT_TYPE" val="i"/>
  <p:tag name="KSO_WM_UNIT_INDEX" val="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4"/>
  <p:tag name="KSO_WM_UNIT_LAYERLEVEL" val="1"/>
  <p:tag name="KSO_WM_TAG_VERSION" val="1.0"/>
  <p:tag name="KSO_WM_UNIT_TYPE" val="i"/>
  <p:tag name="KSO_WM_UNIT_INDEX" val="34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1.0"/>
  <p:tag name="KSO_WM_UNIT_TYPE" val="i"/>
  <p:tag name="KSO_WM_UNIT_INDEX" val="2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1.0"/>
  <p:tag name="KSO_WM_UNIT_TYPE" val="i"/>
  <p:tag name="KSO_WM_UNIT_INDEX" val="2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1.0"/>
  <p:tag name="KSO_WM_UNIT_TYPE" val="i"/>
  <p:tag name="KSO_WM_UNIT_INDEX" val="2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1.0"/>
  <p:tag name="KSO_WM_UNIT_TYPE" val="i"/>
  <p:tag name="KSO_WM_UNIT_INDEX" val="2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1.0"/>
  <p:tag name="KSO_WM_UNIT_TYPE" val="i"/>
  <p:tag name="KSO_WM_UNIT_INDEX" val="2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1.0"/>
  <p:tag name="KSO_WM_UNIT_TYPE" val="i"/>
  <p:tag name="KSO_WM_UNIT_INDEX" val="25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1.0"/>
  <p:tag name="KSO_WM_UNIT_TYPE" val="i"/>
  <p:tag name="KSO_WM_UNIT_INDEX" val="2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1.0"/>
  <p:tag name="KSO_WM_UNIT_TYPE" val="i"/>
  <p:tag name="KSO_WM_UNIT_INDEX" val="27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1.0"/>
  <p:tag name="KSO_WM_UNIT_TYPE" val="i"/>
  <p:tag name="KSO_WM_UNIT_INDEX" val="28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1.0"/>
  <p:tag name="KSO_WM_UNIT_TYPE" val="i"/>
  <p:tag name="KSO_WM_UNIT_INDEX" val="2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5"/>
  <p:tag name="KSO_WM_UNIT_LAYERLEVEL" val="1"/>
  <p:tag name="KSO_WM_TAG_VERSION" val="1.0"/>
  <p:tag name="KSO_WM_UNIT_TYPE" val="i"/>
  <p:tag name="KSO_WM_UNIT_INDEX" val="35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1.0"/>
  <p:tag name="KSO_WM_UNIT_TYPE" val="i"/>
  <p:tag name="KSO_WM_UNIT_INDEX" val="3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1.0"/>
  <p:tag name="KSO_WM_UNIT_TYPE" val="i"/>
  <p:tag name="KSO_WM_UNIT_INDEX" val="3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2"/>
  <p:tag name="KSO_WM_UNIT_LAYERLEVEL" val="1"/>
  <p:tag name="KSO_WM_TAG_VERSION" val="1.0"/>
  <p:tag name="KSO_WM_UNIT_TYPE" val="i"/>
  <p:tag name="KSO_WM_UNIT_INDEX" val="3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3"/>
  <p:tag name="KSO_WM_UNIT_LAYERLEVEL" val="1"/>
  <p:tag name="KSO_WM_TAG_VERSION" val="1.0"/>
  <p:tag name="KSO_WM_UNIT_TYPE" val="i"/>
  <p:tag name="KSO_WM_UNIT_INDEX" val="3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4"/>
  <p:tag name="KSO_WM_UNIT_LAYERLEVEL" val="1"/>
  <p:tag name="KSO_WM_TAG_VERSION" val="1.0"/>
  <p:tag name="KSO_WM_UNIT_TYPE" val="i"/>
  <p:tag name="KSO_WM_UNIT_INDEX" val="3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5"/>
  <p:tag name="KSO_WM_UNIT_LAYERLEVEL" val="1"/>
  <p:tag name="KSO_WM_TAG_VERSION" val="1.0"/>
  <p:tag name="KSO_WM_UNIT_TYPE" val="i"/>
  <p:tag name="KSO_WM_UNIT_INDEX" val="35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6"/>
  <p:tag name="KSO_WM_UNIT_LAYERLEVEL" val="1"/>
  <p:tag name="KSO_WM_TAG_VERSION" val="1.0"/>
  <p:tag name="KSO_WM_UNIT_TYPE" val="i"/>
  <p:tag name="KSO_WM_UNIT_INDEX" val="36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7"/>
  <p:tag name="KSO_WM_UNIT_LAYERLEVEL" val="1"/>
  <p:tag name="KSO_WM_TAG_VERSION" val="1.0"/>
  <p:tag name="KSO_WM_UNIT_TYPE" val="i"/>
  <p:tag name="KSO_WM_UNIT_INDEX" val="37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8"/>
  <p:tag name="KSO_WM_UNIT_LAYERLEVEL" val="1"/>
  <p:tag name="KSO_WM_TAG_VERSION" val="1.0"/>
  <p:tag name="KSO_WM_UNIT_TYPE" val="i"/>
  <p:tag name="KSO_WM_UNIT_INDEX" val="38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9"/>
  <p:tag name="KSO_WM_UNIT_LAYERLEVEL" val="1"/>
  <p:tag name="KSO_WM_TAG_VERSION" val="1.0"/>
  <p:tag name="KSO_WM_UNIT_TYPE" val="i"/>
  <p:tag name="KSO_WM_UNIT_INDEX" val="3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6"/>
  <p:tag name="KSO_WM_UNIT_LAYERLEVEL" val="1"/>
  <p:tag name="KSO_WM_TAG_VERSION" val="1.0"/>
  <p:tag name="KSO_WM_UNIT_TYPE" val="i"/>
  <p:tag name="KSO_WM_UNIT_INDEX" val="36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0"/>
  <p:tag name="KSO_WM_UNIT_LAYERLEVEL" val="1"/>
  <p:tag name="KSO_WM_TAG_VERSION" val="1.0"/>
  <p:tag name="KSO_WM_UNIT_TYPE" val="i"/>
  <p:tag name="KSO_WM_UNIT_INDEX" val="4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1"/>
  <p:tag name="KSO_WM_UNIT_LAYERLEVEL" val="1"/>
  <p:tag name="KSO_WM_TAG_VERSION" val="1.0"/>
  <p:tag name="KSO_WM_UNIT_TYPE" val="i"/>
  <p:tag name="KSO_WM_UNIT_INDEX" val="4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2"/>
  <p:tag name="KSO_WM_UNIT_LAYERLEVEL" val="1"/>
  <p:tag name="KSO_WM_TAG_VERSION" val="1.0"/>
  <p:tag name="KSO_WM_UNIT_TYPE" val="i"/>
  <p:tag name="KSO_WM_UNIT_INDEX" val="4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3"/>
  <p:tag name="KSO_WM_UNIT_LAYERLEVEL" val="1"/>
  <p:tag name="KSO_WM_TAG_VERSION" val="1.0"/>
  <p:tag name="KSO_WM_UNIT_TYPE" val="i"/>
  <p:tag name="KSO_WM_UNIT_INDEX" val="43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4"/>
  <p:tag name="KSO_WM_UNIT_LAYERLEVEL" val="1"/>
  <p:tag name="KSO_WM_TAG_VERSION" val="1.0"/>
  <p:tag name="KSO_WM_UNIT_TYPE" val="i"/>
  <p:tag name="KSO_WM_UNIT_INDEX" val="44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5"/>
  <p:tag name="KSO_WM_UNIT_LAYERLEVEL" val="1"/>
  <p:tag name="KSO_WM_TAG_VERSION" val="1.0"/>
  <p:tag name="KSO_WM_UNIT_TYPE" val="i"/>
  <p:tag name="KSO_WM_UNIT_INDEX" val="45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6"/>
  <p:tag name="KSO_WM_UNIT_LAYERLEVEL" val="1"/>
  <p:tag name="KSO_WM_TAG_VERSION" val="1.0"/>
  <p:tag name="KSO_WM_UNIT_TYPE" val="i"/>
  <p:tag name="KSO_WM_UNIT_INDEX" val="4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7"/>
  <p:tag name="KSO_WM_UNIT_LAYERLEVEL" val="1"/>
  <p:tag name="KSO_WM_TAG_VERSION" val="1.0"/>
  <p:tag name="KSO_WM_UNIT_TYPE" val="i"/>
  <p:tag name="KSO_WM_UNIT_INDEX" val="4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8"/>
  <p:tag name="KSO_WM_UNIT_LAYERLEVEL" val="1"/>
  <p:tag name="KSO_WM_TAG_VERSION" val="1.0"/>
  <p:tag name="KSO_WM_UNIT_TYPE" val="i"/>
  <p:tag name="KSO_WM_UNIT_INDEX" val="48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9"/>
  <p:tag name="KSO_WM_UNIT_LAYERLEVEL" val="1"/>
  <p:tag name="KSO_WM_TAG_VERSION" val="1.0"/>
  <p:tag name="KSO_WM_UNIT_TYPE" val="i"/>
  <p:tag name="KSO_WM_UNIT_INDEX" val="4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7"/>
  <p:tag name="KSO_WM_UNIT_LAYERLEVEL" val="1"/>
  <p:tag name="KSO_WM_TAG_VERSION" val="1.0"/>
  <p:tag name="KSO_WM_UNIT_TYPE" val="i"/>
  <p:tag name="KSO_WM_UNIT_INDEX" val="37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0"/>
  <p:tag name="KSO_WM_UNIT_LAYERLEVEL" val="1"/>
  <p:tag name="KSO_WM_TAG_VERSION" val="1.0"/>
  <p:tag name="KSO_WM_UNIT_TYPE" val="i"/>
  <p:tag name="KSO_WM_UNIT_INDEX" val="5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1"/>
  <p:tag name="KSO_WM_UNIT_LAYERLEVEL" val="1"/>
  <p:tag name="KSO_WM_TAG_VERSION" val="1.0"/>
  <p:tag name="KSO_WM_UNIT_TYPE" val="i"/>
  <p:tag name="KSO_WM_UNIT_INDEX" val="5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2"/>
  <p:tag name="KSO_WM_UNIT_LAYERLEVEL" val="1"/>
  <p:tag name="KSO_WM_TAG_VERSION" val="1.0"/>
  <p:tag name="KSO_WM_UNIT_TYPE" val="i"/>
  <p:tag name="KSO_WM_UNIT_INDEX" val="5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3"/>
  <p:tag name="KSO_WM_UNIT_LAYERLEVEL" val="1"/>
  <p:tag name="KSO_WM_TAG_VERSION" val="1.0"/>
  <p:tag name="KSO_WM_UNIT_TYPE" val="i"/>
  <p:tag name="KSO_WM_UNIT_INDEX" val="53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4"/>
  <p:tag name="KSO_WM_UNIT_LAYERLEVEL" val="1"/>
  <p:tag name="KSO_WM_TAG_VERSION" val="1.0"/>
  <p:tag name="KSO_WM_UNIT_TYPE" val="i"/>
  <p:tag name="KSO_WM_UNIT_INDEX" val="5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5"/>
  <p:tag name="KSO_WM_UNIT_LAYERLEVEL" val="1"/>
  <p:tag name="KSO_WM_TAG_VERSION" val="1.0"/>
  <p:tag name="KSO_WM_UNIT_TYPE" val="i"/>
  <p:tag name="KSO_WM_UNIT_INDEX" val="55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6"/>
  <p:tag name="KSO_WM_UNIT_LAYERLEVEL" val="1"/>
  <p:tag name="KSO_WM_TAG_VERSION" val="1.0"/>
  <p:tag name="KSO_WM_UNIT_TYPE" val="i"/>
  <p:tag name="KSO_WM_UNIT_INDEX" val="56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7"/>
  <p:tag name="KSO_WM_UNIT_LAYERLEVEL" val="1"/>
  <p:tag name="KSO_WM_TAG_VERSION" val="1.0"/>
  <p:tag name="KSO_WM_UNIT_TYPE" val="i"/>
  <p:tag name="KSO_WM_UNIT_INDEX" val="57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8"/>
  <p:tag name="KSO_WM_UNIT_LAYERLEVEL" val="1"/>
  <p:tag name="KSO_WM_TAG_VERSION" val="1.0"/>
  <p:tag name="KSO_WM_UNIT_TYPE" val="i"/>
  <p:tag name="KSO_WM_UNIT_INDEX" val="58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9"/>
  <p:tag name="KSO_WM_UNIT_LAYERLEVEL" val="1"/>
  <p:tag name="KSO_WM_TAG_VERSION" val="1.0"/>
  <p:tag name="KSO_WM_UNIT_TYPE" val="i"/>
  <p:tag name="KSO_WM_UNIT_INDEX" val="5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8"/>
  <p:tag name="KSO_WM_UNIT_LAYERLEVEL" val="1"/>
  <p:tag name="KSO_WM_TAG_VERSION" val="1.0"/>
  <p:tag name="KSO_WM_UNIT_TYPE" val="i"/>
  <p:tag name="KSO_WM_UNIT_INDEX" val="38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0"/>
  <p:tag name="KSO_WM_UNIT_LAYERLEVEL" val="1"/>
  <p:tag name="KSO_WM_TAG_VERSION" val="1.0"/>
  <p:tag name="KSO_WM_UNIT_TYPE" val="i"/>
  <p:tag name="KSO_WM_UNIT_INDEX" val="6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1"/>
  <p:tag name="KSO_WM_UNIT_LAYERLEVEL" val="1"/>
  <p:tag name="KSO_WM_TAG_VERSION" val="1.0"/>
  <p:tag name="KSO_WM_UNIT_TYPE" val="i"/>
  <p:tag name="KSO_WM_UNIT_INDEX" val="6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2"/>
  <p:tag name="KSO_WM_UNIT_LAYERLEVEL" val="1"/>
  <p:tag name="KSO_WM_TAG_VERSION" val="1.0"/>
  <p:tag name="KSO_WM_UNIT_TYPE" val="i"/>
  <p:tag name="KSO_WM_UNIT_INDEX" val="6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3"/>
  <p:tag name="KSO_WM_UNIT_LAYERLEVEL" val="1"/>
  <p:tag name="KSO_WM_TAG_VERSION" val="1.0"/>
  <p:tag name="KSO_WM_UNIT_TYPE" val="i"/>
  <p:tag name="KSO_WM_UNIT_INDEX" val="63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4"/>
  <p:tag name="KSO_WM_UNIT_LAYERLEVEL" val="1"/>
  <p:tag name="KSO_WM_TAG_VERSION" val="1.0"/>
  <p:tag name="KSO_WM_UNIT_TYPE" val="i"/>
  <p:tag name="KSO_WM_UNIT_INDEX" val="64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5"/>
  <p:tag name="KSO_WM_UNIT_LAYERLEVEL" val="1"/>
  <p:tag name="KSO_WM_TAG_VERSION" val="1.0"/>
  <p:tag name="KSO_WM_UNIT_TYPE" val="i"/>
  <p:tag name="KSO_WM_UNIT_INDEX" val="65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6"/>
  <p:tag name="KSO_WM_UNIT_LAYERLEVEL" val="1"/>
  <p:tag name="KSO_WM_TAG_VERSION" val="1.0"/>
  <p:tag name="KSO_WM_UNIT_TYPE" val="i"/>
  <p:tag name="KSO_WM_UNIT_INDEX" val="66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7"/>
  <p:tag name="KSO_WM_UNIT_LAYERLEVEL" val="1"/>
  <p:tag name="KSO_WM_TAG_VERSION" val="1.0"/>
  <p:tag name="KSO_WM_UNIT_TYPE" val="i"/>
  <p:tag name="KSO_WM_UNIT_INDEX" val="67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8"/>
  <p:tag name="KSO_WM_UNIT_LAYERLEVEL" val="1"/>
  <p:tag name="KSO_WM_TAG_VERSION" val="1.0"/>
  <p:tag name="KSO_WM_UNIT_TYPE" val="i"/>
  <p:tag name="KSO_WM_UNIT_INDEX" val="68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9"/>
  <p:tag name="KSO_WM_UNIT_LAYERLEVEL" val="1"/>
  <p:tag name="KSO_WM_TAG_VERSION" val="1.0"/>
  <p:tag name="KSO_WM_UNIT_TYPE" val="i"/>
  <p:tag name="KSO_WM_UNIT_INDEX" val="6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9"/>
  <p:tag name="KSO_WM_UNIT_LAYERLEVEL" val="1"/>
  <p:tag name="KSO_WM_TAG_VERSION" val="1.0"/>
  <p:tag name="KSO_WM_UNIT_TYPE" val="i"/>
  <p:tag name="KSO_WM_UNIT_INDEX" val="39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0"/>
  <p:tag name="KSO_WM_UNIT_LAYERLEVEL" val="1"/>
  <p:tag name="KSO_WM_TAG_VERSION" val="1.0"/>
  <p:tag name="KSO_WM_UNIT_TYPE" val="i"/>
  <p:tag name="KSO_WM_UNIT_INDEX" val="7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1"/>
  <p:tag name="KSO_WM_UNIT_LAYERLEVEL" val="1"/>
  <p:tag name="KSO_WM_TAG_VERSION" val="1.0"/>
  <p:tag name="KSO_WM_UNIT_TYPE" val="i"/>
  <p:tag name="KSO_WM_UNIT_INDEX" val="7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2"/>
  <p:tag name="KSO_WM_UNIT_LAYERLEVEL" val="1"/>
  <p:tag name="KSO_WM_TAG_VERSION" val="1.0"/>
  <p:tag name="KSO_WM_UNIT_TYPE" val="i"/>
  <p:tag name="KSO_WM_UNIT_INDEX" val="7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3"/>
  <p:tag name="KSO_WM_UNIT_LAYERLEVEL" val="1"/>
  <p:tag name="KSO_WM_TAG_VERSION" val="1.0"/>
  <p:tag name="KSO_WM_UNIT_TYPE" val="i"/>
  <p:tag name="KSO_WM_UNIT_INDEX" val="73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4"/>
  <p:tag name="KSO_WM_UNIT_LAYERLEVEL" val="1"/>
  <p:tag name="KSO_WM_TAG_VERSION" val="1.0"/>
  <p:tag name="KSO_WM_UNIT_TYPE" val="i"/>
  <p:tag name="KSO_WM_UNIT_INDEX" val="7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5"/>
  <p:tag name="KSO_WM_UNIT_LAYERLEVEL" val="1"/>
  <p:tag name="KSO_WM_TAG_VERSION" val="1.0"/>
  <p:tag name="KSO_WM_UNIT_TYPE" val="i"/>
  <p:tag name="KSO_WM_UNIT_INDEX" val="75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6"/>
  <p:tag name="KSO_WM_UNIT_LAYERLEVEL" val="1"/>
  <p:tag name="KSO_WM_TAG_VERSION" val="1.0"/>
  <p:tag name="KSO_WM_UNIT_TYPE" val="i"/>
  <p:tag name="KSO_WM_UNIT_INDEX" val="7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7"/>
  <p:tag name="KSO_WM_UNIT_LAYERLEVEL" val="1"/>
  <p:tag name="KSO_WM_TAG_VERSION" val="1.0"/>
  <p:tag name="KSO_WM_UNIT_TYPE" val="i"/>
  <p:tag name="KSO_WM_UNIT_INDEX" val="77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8"/>
  <p:tag name="KSO_WM_UNIT_LAYERLEVEL" val="1"/>
  <p:tag name="KSO_WM_TAG_VERSION" val="1.0"/>
  <p:tag name="KSO_WM_UNIT_TYPE" val="i"/>
  <p:tag name="KSO_WM_UNIT_INDEX" val="78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9"/>
  <p:tag name="KSO_WM_UNIT_LAYERLEVEL" val="1"/>
  <p:tag name="KSO_WM_TAG_VERSION" val="1.0"/>
  <p:tag name="KSO_WM_UNIT_TYPE" val="i"/>
  <p:tag name="KSO_WM_UNIT_INDEX" val="7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0"/>
  <p:tag name="KSO_WM_UNIT_LAYERLEVEL" val="1"/>
  <p:tag name="KSO_WM_TAG_VERSION" val="1.0"/>
  <p:tag name="KSO_WM_UNIT_TYPE" val="i"/>
  <p:tag name="KSO_WM_UNIT_INDEX" val="4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0"/>
  <p:tag name="KSO_WM_UNIT_LAYERLEVEL" val="1"/>
  <p:tag name="KSO_WM_TAG_VERSION" val="1.0"/>
  <p:tag name="KSO_WM_UNIT_TYPE" val="i"/>
  <p:tag name="KSO_WM_UNIT_INDEX" val="8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1.0"/>
  <p:tag name="KSO_WM_BEAUTIFY_FLAG" val="#wm#"/>
  <p:tag name="KSO_WM_UNIT_SUBTYPE" val="c"/>
  <p:tag name="KSO_WM_UNIT_PRESET_TEXT" val="2023-7-18"/>
  <p:tag name="KSO_WM_UNIT_NOCLEAR" val="0"/>
  <p:tag name="KSO_WM_UNIT_VALUE" val="16"/>
  <p:tag name="KSO_WM_UNIT_TYPE" val="f"/>
  <p:tag name="KSO_WM_UNIT_INDEX" val="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1"/>
  <p:tag name="KSO_WM_UNIT_LAYERLEVEL" val="1"/>
  <p:tag name="KSO_WM_TAG_VERSION" val="1.0"/>
  <p:tag name="KSO_WM_UNIT_TYPE" val="i"/>
  <p:tag name="KSO_WM_UNIT_INDEX" val="8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2"/>
  <p:tag name="KSO_WM_UNIT_LAYERLEVEL" val="1"/>
  <p:tag name="KSO_WM_TAG_VERSION" val="1.0"/>
  <p:tag name="KSO_WM_BEAUTIFY_FLAG" val="#wm#"/>
  <p:tag name="KSO_WM_UNIT_TYPE" val="i"/>
  <p:tag name="KSO_WM_UNIT_INDEX" val="8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85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985"/>
  <p:tag name="KSO_WM_SLIDE_LAYOUT" val="a_b_f"/>
  <p:tag name="KSO_WM_SLIDE_LAYOUT_CNT" val="1_1_2"/>
  <p:tag name="KSO_WM_SLIDE_TYPE" val="title"/>
  <p:tag name="KSO_WM_SLIDE_SUBTYPE" val="pureTxt"/>
  <p:tag name="KSO_WM_SPECIAL_SOURCE" val="bdnull"/>
  <p:tag name="KSO_WM_TEMPLATE_THUMBS_INDEX" val="1、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1"/>
  <p:tag name="KSO_WM_UNIT_LAYERLEVEL" val="1"/>
  <p:tag name="KSO_WM_TAG_VERSION" val="1.0"/>
  <p:tag name="KSO_WM_UNIT_TYPE" val="i"/>
  <p:tag name="KSO_WM_UNIT_INDEX" val="4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985_1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PRESET_TEXT" val="单击添加文档标题"/>
  <p:tag name="KSO_WM_UNIT_TEXT_TYPE" val="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985_1*b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PRESET_TEXT" val="WPS,a click to unlimited possibilities"/>
  <p:tag name="KSO_WM_UNIT_TEXT_TYPE" val="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0985_1*f*2"/>
  <p:tag name="KSO_WM_TEMPLATE_CATEGORY" val="custom"/>
  <p:tag name="KSO_WM_TEMPLATE_INDEX" val="20230985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85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30985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  <p:tag name="KSO_WM_SPECIAL_SOURCE" val="bdnull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5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985_5*l_h_i*1_1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0985_5*l_h_a*1_1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985_5*l_h_i*1_2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0985_5*l_h_a*1_2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985_5*l_h_i*1_3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2"/>
  <p:tag name="KSO_WM_UNIT_LAYERLEVEL" val="1"/>
  <p:tag name="KSO_WM_TAG_VERSION" val="1.0"/>
  <p:tag name="KSO_WM_UNIT_TYPE" val="i"/>
  <p:tag name="KSO_WM_UNIT_INDEX" val="42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0985_5*l_h_a*1_3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985_5*l_h_i*1_4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0985_5*l_h_a*1_4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985_5*l_h_i*1_5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0985_5*l_h_a*1_5_1"/>
  <p:tag name="KSO_WM_TEMPLATE_CATEGORY" val="custom"/>
  <p:tag name="KSO_WM_TEMPLATE_INDEX" val="20230985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2"/>
  <p:tag name="KSO_WM_DIAGRAM_VIRTUALLY_FRAME" val="{&quot;height&quot;:326.79998779296875,&quot;width&quot;:827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4.75*401.016"/>
  <p:tag name="KSO_WM_TEMPLATE_INDEX" val="20233270"/>
  <p:tag name="KSO_WM_TEMPLATE_SUBCATEGORY" val="0"/>
  <p:tag name="KSO_WM_SLIDE_INDEX" val="1"/>
  <p:tag name="KSO_WM_TAG_VERSION" val="3.0"/>
  <p:tag name="KSO_WM_SLIDE_ID" val="custom20233270_1"/>
  <p:tag name="KSO_WM_SLIDE_ITEM_CNT" val="4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70_1*i*1"/>
  <p:tag name="KSO_WM_TEMPLATE_CATEGORY" val="custom"/>
  <p:tag name="KSO_WM_TEMPLATE_INDEX" val="20233270"/>
  <p:tag name="KSO_WM_UNIT_LAYERLEVEL" val="1"/>
  <p:tag name="KSO_WM_TAG_VERSION" val="3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3"/>
  <p:tag name="KSO_WM_UNIT_LAYERLEVEL" val="1"/>
  <p:tag name="KSO_WM_TAG_VERSION" val="1.0"/>
  <p:tag name="KSO_WM_UNIT_TYPE" val="i"/>
  <p:tag name="KSO_WM_UNIT_INDEX" val="43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70"/>
  <p:tag name="KSO_WM_UNIT_ID" val="custom20233270_1*a*1"/>
  <p:tag name="KSO_WM_UNIT_PRESET_TEXT" val="单击此处&#10;添加标题内容"/>
  <p:tag name="KSO_WM_UNIT_TEXT_TYPE" val="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69_3*l_h_f*1_1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TEXT_TYPE" val="1"/>
  <p:tag name="KSO_WM_UNIT_TEXT_LAYER_COUNT" val="1"/>
  <p:tag name="KSO_WM_BEAUTIFY_FLAG" val="#wm#"/>
  <p:tag name="KSO_WM_UNIT_PRESET_TEXT" val="单击添加文本内容，简明扼要地阐述您内容观点"/>
  <p:tag name="KSO_WM_UNIT_TEXT_FILL_FORE_SCHEMECOLOR_INDEX" val="1"/>
  <p:tag name="KSO_WM_UNIT_TEXT_FILL_TYPE" val="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69_3*l_h_a*1_1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69_3*l_h_f*1_2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TEXT_TYPE" val="1"/>
  <p:tag name="KSO_WM_UNIT_TEXT_LAYER_COUNT" val="1"/>
  <p:tag name="KSO_WM_BEAUTIFY_FLAG" val="#wm#"/>
  <p:tag name="KSO_WM_UNIT_PRESET_TEXT" val="单击添加文本具体内容，简明扼要地阐述您内容观点"/>
  <p:tag name="KSO_WM_UNIT_TEXT_FILL_FORE_SCHEMECOLOR_INDEX" val="1"/>
  <p:tag name="KSO_WM_UNIT_TEXT_FILL_TYPE" val="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69_3*l_h_a*1_2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69_3*l_h_f*1_3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TEXT_TYPE" val="1"/>
  <p:tag name="KSO_WM_UNIT_TEXT_LAYER_COUNT" val="1"/>
  <p:tag name="KSO_WM_BEAUTIFY_FLAG" val="#wm#"/>
  <p:tag name="KSO_WM_UNIT_PRESET_TEXT" val="单击添加文本内容，简明扼要地阐述您内容观点"/>
  <p:tag name="KSO_WM_UNIT_TEXT_FILL_FORE_SCHEMECOLOR_INDEX" val="1"/>
  <p:tag name="KSO_WM_UNIT_TEXT_FILL_TYPE" val="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69_3*l_h_a*1_3_1"/>
  <p:tag name="KSO_WM_TEMPLATE_CATEGORY" val="diagram"/>
  <p:tag name="KSO_WM_TEMPLATE_INDEX" val="20233269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4"/>
  <p:tag name="KSO_WM_UNIT_LAYERLEVEL" val="1"/>
  <p:tag name="KSO_WM_TAG_VERSION" val="1.0"/>
  <p:tag name="KSO_WM_UNIT_TYPE" val="i"/>
  <p:tag name="KSO_WM_UNIT_INDEX" val="44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7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2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2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2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2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7_2*l_h_f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47_2*l_h_a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5"/>
  <p:tag name="KSO_WM_UNIT_LAYERLEVEL" val="1"/>
  <p:tag name="KSO_WM_TAG_VERSION" val="1.0"/>
  <p:tag name="KSO_WM_UNIT_TYPE" val="i"/>
  <p:tag name="KSO_WM_UNIT_INDEX" val="45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0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2480"/>
  <p:tag name="KSO_WM_SLIDE_TYPE" val="text"/>
  <p:tag name="KSO_WM_SLIDE_SUBTYPE" val="picTxt"/>
  <p:tag name="KSO_WM_SLIDE_SIZE" val="349.1*137.6"/>
  <p:tag name="KSO_WM_SLIDE_POSITION" val="143.575*297.15"/>
  <p:tag name="KSO_WM_SLIDE_LAYOUT" val="a_d_c"/>
  <p:tag name="KSO_WM_SLIDE_LAYOUT_CNT" val="1_1_1"/>
  <p:tag name="KSO_WM_SPECIAL_SOURCE" val="bdnull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0_1*d*1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UNIT_VALUE" val="1139*3383"/>
  <p:tag name="KSO_WM_UNIT_PICTURE_SUBTYPE" val="a"/>
  <p:tag name="MH_PIC_SOURCE_TYPE" val="generate_slide_ai**auto_ai_ai_v2.0.9_ONLINE*1747141066089_ae1d66_895886c12dc6-slide-8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2480_1*i*1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2480_1*i*2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c_f"/>
  <p:tag name="KSO_WM_UNIT_INDEX" val="1_1"/>
  <p:tag name="KSO_WM_UNIT_ID" val="custom20232480_1*c_f*1_1"/>
  <p:tag name="KSO_WM_TEMPLATE_CATEGORY" val="custom"/>
  <p:tag name="KSO_WM_TEMPLATE_INDEX" val="20232480"/>
  <p:tag name="KSO_WM_UNIT_LAYERLEVEL" val="1_1"/>
  <p:tag name="KSO_WM_TAG_VERSION" val="3.0"/>
  <p:tag name="KSO_WM_BEAUTIFY_FLAG" val="#wm#"/>
  <p:tag name="KSO_WM_UNIT_VALUE" val="76"/>
  <p:tag name="KSO_WM_UNIT_PRESET_TEXT" val="单击此处添加正文，文字是您思想的提炼，为了最终演示发布的良好效果，请言简的阐述观点。根据需要可酌情增减文字，以便观者准确理解您所传达的信息。"/>
  <p:tag name="KSO_WM_UNIT_LINE_FORE_SCHEMECOLOR_INDEX" val="-2"/>
  <p:tag name="KSO_WM_UNIT_TEXT_FILL_FORE_SCHEMECOLOR_INDEX" val="1"/>
  <p:tag name="KSO_WM_UNIT_TEXT_FILL_TYPE" val="1"/>
  <p:tag name="KSO_WM_UNIT_TEXT_TYPE" val="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0_1*a*1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UNIT_VALUE" val="18"/>
  <p:tag name="KSO_WM_UNIT_PRESET_TEXT" val="单击添加&#10;页面的标题"/>
  <p:tag name="KSO_WM_UNIT_TEXT_TYPE" val="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c_a"/>
  <p:tag name="KSO_WM_UNIT_INDEX" val="1_1"/>
  <p:tag name="KSO_WM_UNIT_ID" val="custom20232480_1*c_a*1_1"/>
  <p:tag name="KSO_WM_TEMPLATE_CATEGORY" val="custom"/>
  <p:tag name="KSO_WM_TEMPLATE_INDEX" val="20232480"/>
  <p:tag name="KSO_WM_UNIT_LAYERLEVEL" val="1_1"/>
  <p:tag name="KSO_WM_TAG_VERSION" val="3.0"/>
  <p:tag name="KSO_WM_BEAUTIFY_FLAG" val="#wm#"/>
  <p:tag name="KSO_WM_UNIT_VALUE" val="17"/>
  <p:tag name="KSO_WM_UNIT_PRESET_TEXT" val="单击此处编辑添加标题"/>
  <p:tag name="KSO_WM_UNIT_LINE_FORE_SCHEMECOLOR_INDEX" val="-2"/>
  <p:tag name="KSO_WM_UNIT_TEXT_FILL_FORE_SCHEMECOLOR_INDEX" val="1"/>
  <p:tag name="KSO_WM_UNIT_TEXT_FILL_TYPE" val="1"/>
  <p:tag name="KSO_WM_UNIT_TEXT_TYPE" val="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2480_1*i*3"/>
  <p:tag name="KSO_WM_TEMPLATE_CATEGORY" val="custom"/>
  <p:tag name="KSO_WM_TEMPLATE_INDEX" val="20232480"/>
  <p:tag name="KSO_WM_UNIT_LAYERLEVEL" val="1"/>
  <p:tag name="KSO_WM_TAG_VERSION" val="3.0"/>
  <p:tag name="KSO_WM_UNIT_LINE_FORE_SCHEMECOLOR_INDEX" val="5"/>
  <p:tag name="KSO_WM_DIAGRAM_MAX_ITEMCNT" val="4"/>
  <p:tag name="KSO_WM_DIAGRAM_MIN_ITEMCNT" val="2"/>
  <p:tag name="KSO_WM_DIAGRAM_VIRTUALLY_FRAME" val="{&quot;height&quot;:360.75,&quot;left&quot;:48.299993896484374,&quot;top&quot;:132.1,&quot;width&quot;:408.2000122070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BRIGHTNESS" val="0"/>
  <p:tag name="KSO_WM_UNIT_LINE_FILL_TYPE" val="2"/>
  <p:tag name="KSO_WM_UNIT_USESOURCEFORMAT_APPLY" val="1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3143"/>
  <p:tag name="KSO_WM_SLIDE_ID" val="diagram2023314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58.775*370.283"/>
  <p:tag name="KSO_WM_SLIDE_POSITION" val="101.1*127.02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6"/>
  <p:tag name="KSO_WM_UNIT_LAYERLEVEL" val="1"/>
  <p:tag name="KSO_WM_TAG_VERSION" val="1.0"/>
  <p:tag name="KSO_WM_UNIT_TYPE" val="i"/>
  <p:tag name="KSO_WM_UNIT_INDEX" val="46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TEXT_TYPE" val="1"/>
  <p:tag name="KSO_WM_UNIT_PRESET_TEXT" val="单击此处添加标题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4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5_1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3_4*l_h_d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318100811*auto_gallery_ai_v2.0.9_ONLINE*1747141066089_ae1d66_895886c12dc6-slide-9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3_4*l_h_d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215695246*auto_gallery_ai_v2.0.9_ONLINE*1747141066089_ae1d66_895886c12dc6-slide-9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3_4*l_h_d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332402670*auto_gallery_ai_v2.0.9_ONLINE*1747141066089_ae1d66_895886c12dc6-slide-9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143_4*l_h_d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226159498*auto_gallery_ai_v2.0.9_ONLINE*1747141066089_ae1d66_895886c12dc6-slide-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7"/>
  <p:tag name="KSO_WM_UNIT_LAYERLEVEL" val="1"/>
  <p:tag name="KSO_WM_TAG_VERSION" val="1.0"/>
  <p:tag name="KSO_WM_UNIT_TYPE" val="i"/>
  <p:tag name="KSO_WM_UNIT_INDEX" val="47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UNIT_TYPE" val="l_h_d"/>
  <p:tag name="KSO_WM_UNIT_INDEX" val="1_5_1"/>
  <p:tag name="KSO_WM_UNIT_ID" val="diagram20233143_4*l_h_d*1_5_1"/>
  <p:tag name="KSO_WM_TEMPLATE_CATEGORY" val="diagram"/>
  <p:tag name="KSO_WM_TEMPLATE_INDEX" val="2023314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*auto_ai_ai_v2.0.9_ONLINE*1747141066089_ae1d66_895886c12dc6-slide-9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3_4*l_h_a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3_4*l_h_f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43_4*l_h_a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43_4*l_h_f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3_4*l_h_a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3_4*l_h_f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43_4*l_h_a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43_4*l_h_f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3143_4*l_h_a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8"/>
  <p:tag name="KSO_WM_UNIT_LAYERLEVEL" val="1"/>
  <p:tag name="KSO_WM_TAG_VERSION" val="1.0"/>
  <p:tag name="KSO_WM_UNIT_TYPE" val="i"/>
  <p:tag name="KSO_WM_UNIT_INDEX" val="48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3143_4*l_h_f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960*540"/>
  <p:tag name="KSO_WM_SLIDE_POSITION" val="0*0"/>
  <p:tag name="KSO_WM_SLIDE_LAYOUT" val="a_d_f"/>
  <p:tag name="KSO_WM_SLIDE_LAYOUT_CNT" val="1_1_1"/>
  <p:tag name="KSO_WM_SPECIAL_SOURCE" val="bdnull"/>
  <p:tag name="KSO_WM_TEMPLATE_INDEX" val="20234436"/>
  <p:tag name="KSO_WM_TEMPLATE_SUBCATEGORY" val="0"/>
  <p:tag name="KSO_WM_SLIDE_INDEX" val="1"/>
  <p:tag name="KSO_WM_TAG_VERSION" val="3.0"/>
  <p:tag name="KSO_WM_SLIDE_ID" val="custom20234436_1"/>
  <p:tag name="KSO_WM_SLIDE_ITEM_CNT" val="0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436_1*i*1"/>
  <p:tag name="KSO_WM_TEMPLATE_CATEGORY" val="custom"/>
  <p:tag name="KSO_WM_TEMPLATE_INDEX" val="20234436"/>
  <p:tag name="KSO_WM_UNIT_LAYERLEVEL" val="1"/>
  <p:tag name="KSO_WM_TAG_VERSION" val="3.0"/>
  <p:tag name="KSO_WM_BEAUTIFY_FLAG" val="#wm#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436_1*i*2"/>
  <p:tag name="KSO_WM_TEMPLATE_CATEGORY" val="custom"/>
  <p:tag name="KSO_WM_TEMPLATE_INDEX" val="20234436"/>
  <p:tag name="KSO_WM_UNIT_LAYERLEVEL" val="1"/>
  <p:tag name="KSO_WM_TAG_VERSION" val="3.0"/>
  <p:tag name="KSO_WM_BEAUTIFY_FLAG" val="#wm#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4436_1*d*1"/>
  <p:tag name="KSO_WM_TEMPLATE_CATEGORY" val="custom"/>
  <p:tag name="KSO_WM_TEMPLATE_INDEX" val="20234436"/>
  <p:tag name="KSO_WM_UNIT_LAYERLEVEL" val="1"/>
  <p:tag name="KSO_WM_TAG_VERSION" val="3.0"/>
  <p:tag name="KSO_WM_BEAUTIFY_FLAG" val="#wm#"/>
  <p:tag name="KSO_WM_UNIT_VALUE" val="1902*2813"/>
  <p:tag name="KSO_WM_UNIT_PICTURE_SUBTYPE" val="b"/>
  <p:tag name="MH_PIC_SOURCE_TYPE" val="generate_slide_ai**auto_ai_ai_v2.0.9_ONLINE*1747141066089_ae1d66_895886c12dc6-slide-1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436_1*i*3"/>
  <p:tag name="KSO_WM_TEMPLATE_CATEGORY" val="custom"/>
  <p:tag name="KSO_WM_TEMPLATE_INDEX" val="20234436"/>
  <p:tag name="KSO_WM_UNIT_LAYERLEVEL" val="1"/>
  <p:tag name="KSO_WM_TAG_VERSION" val="3.0"/>
  <p:tag name="KSO_WM_BEAUTIFY_FLAG" val="#wm#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436_1*f*1"/>
  <p:tag name="KSO_WM_TEMPLATE_CATEGORY" val="custom"/>
  <p:tag name="KSO_WM_TEMPLATE_INDEX" val="20234436"/>
  <p:tag name="KSO_WM_UNIT_LAYERLEVEL" val="1"/>
  <p:tag name="KSO_WM_TAG_VERSION" val="3.0"/>
  <p:tag name="KSO_WM_BEAUTIFY_FLAG" val="#wm#"/>
  <p:tag name="KSO_WM_UNIT_PRESET_TEXT" val="单击此处添加正文，文字是您思想的提炼。"/>
  <p:tag name="KSO_WM_UNIT_TEXT_TYPE" val="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4436"/>
  <p:tag name="KSO_WM_UNIT_ID" val="custom20234436_1*a*1"/>
  <p:tag name="KSO_WM_UNIT_TEXT_TYPE" val="1"/>
  <p:tag name="KSO_WM_UNIT_PRESET_TEXT" val="单击此处&#10;添加页面标题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915*458"/>
  <p:tag name="KSO_WM_SLIDE_POSITION" val="0*40"/>
  <p:tag name="KSO_WM_SLIDE_LAYOUT" val="a_d_f"/>
  <p:tag name="KSO_WM_SLIDE_LAYOUT_CNT" val="1_1_1"/>
  <p:tag name="KSO_WM_SPECIAL_SOURCE" val="bdnull"/>
  <p:tag name="KSO_WM_TEMPLATE_INDEX" val="20231805"/>
  <p:tag name="KSO_WM_TEMPLATE_SUBCATEGORY" val="0"/>
  <p:tag name="KSO_WM_SLIDE_INDEX" val="1"/>
  <p:tag name="KSO_WM_TAG_VERSION" val="3.0"/>
  <p:tag name="KSO_WM_SLIDE_ID" val="custom20231805_1"/>
  <p:tag name="KSO_WM_SLIDE_ITEM_CNT" val="0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17*11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805_1*d*1"/>
  <p:tag name="KSO_WM_TEMPLATE_CATEGORY" val="custom"/>
  <p:tag name="KSO_WM_TEMPLATE_INDEX" val="20231805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  <p:tag name="KSO_WM_UNIT_PICTURE_SUBTYPE" val="b"/>
  <p:tag name="MH_PIC_SOURCE_TYPE" val="generate_slide_ai*VCG41N962152692*auto_gallery_ai_v2.0.9_ONLINE*1747141066089_ae1d66_895886c12dc6-slide-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9"/>
  <p:tag name="KSO_WM_UNIT_LAYERLEVEL" val="1"/>
  <p:tag name="KSO_WM_TAG_VERSION" val="1.0"/>
  <p:tag name="KSO_WM_UNIT_TYPE" val="i"/>
  <p:tag name="KSO_WM_UNIT_INDEX" val="49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805_1*i*1"/>
  <p:tag name="KSO_WM_TEMPLATE_CATEGORY" val="custom"/>
  <p:tag name="KSO_WM_TEMPLATE_INDEX" val="20231805"/>
  <p:tag name="KSO_WM_UNIT_LAYERLEVEL" val="1"/>
  <p:tag name="KSO_WM_TAG_VERSION" val="3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805_1*f*1"/>
  <p:tag name="KSO_WM_TEMPLATE_CATEGORY" val="custom"/>
  <p:tag name="KSO_WM_TEMPLATE_INDEX" val="20231805"/>
  <p:tag name="KSO_WM_UNIT_LAYERLEVEL" val="1"/>
  <p:tag name="KSO_WM_TAG_VERSION" val="3.0"/>
  <p:tag name="KSO_WM_BEAUTIFY_FLAG" val="#wm#"/>
  <p:tag name="KSO_WM_UNIT_PRESET_TEXT" val="单击添加正文，文字是思想的提炼，为了最终演示发布的良好效果。&#10;请言简的阐述观点。根据需要可酌情增减文字，以便观者准确理解您所传达的信息，文字是您思想的提炼。"/>
  <p:tag name="KSO_WM_UNIT_TEXT_TYPE" val="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5"/>
  <p:tag name="KSO_WM_UNIT_ID" val="custom20231805_1*a*1"/>
  <p:tag name="KSO_WM_UNIT_TEXT_TYPE" val="1"/>
  <p:tag name="KSO_WM_UNIT_PRESET_TEXT" val="单击&#10;此处添加&#10;页面的标题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9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0"/>
  <p:tag name="KSO_WM_UNIT_LAYERLEVEL" val="1"/>
  <p:tag name="KSO_WM_TAG_VERSION" val="1.0"/>
  <p:tag name="KSO_WM_UNIT_TYPE" val="i"/>
  <p:tag name="KSO_WM_UNIT_INDEX" val="50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ICTURE_SUBTYPE" val="b"/>
  <p:tag name="MH_PIC_SOURCE_TYPE" val="generate_slide_ai**auto_ai_ai_v2.0.9_ONLINE*1747141066089_ae1d66_895886c12dc6-slide-13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7.8997*272.733"/>
  <p:tag name="KSO_WM_TEMPLATE_INDEX" val="20233256"/>
  <p:tag name="KSO_WM_TEMPLATE_SUBCATEGORY" val="0"/>
  <p:tag name="KSO_WM_SLIDE_INDEX" val="1"/>
  <p:tag name="KSO_WM_TAG_VERSION" val="3.0"/>
  <p:tag name="KSO_WM_SLIDE_ID" val="custom20233256_1"/>
  <p:tag name="KSO_WM_SLIDE_ITEM_CNT" val="4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56_1*i*1"/>
  <p:tag name="KSO_WM_TEMPLATE_CATEGORY" val="custom"/>
  <p:tag name="KSO_WM_TEMPLATE_INDEX" val="20233256"/>
  <p:tag name="KSO_WM_UNIT_LAYERLEVEL" val="1"/>
  <p:tag name="KSO_WM_TAG_VERSION" val="3.0"/>
  <p:tag name="KSO_WM_BEAUTIFY_FLAG" val="#wm#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56_1*d*1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PICTURE_SUBTYPE" val="b"/>
  <p:tag name="MH_PIC_SOURCE_TYPE" val="generate_slide_ai*VCG211378287922*auto_gallery_ai_v2.0.9_ONLINE*1747141066089_ae1d66_895886c12dc6-slide-14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56"/>
  <p:tag name="KSO_WM_UNIT_ID" val="custom20233256_1*a*1"/>
  <p:tag name="KSO_WM_UNIT_PRESET_TEXT" val="单击此处&#10;添加标题内容"/>
  <p:tag name="KSO_WM_UNIT_TEXT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1"/>
  <p:tag name="KSO_WM_UNIT_LAYERLEVEL" val="1"/>
  <p:tag name="KSO_WM_TAG_VERSION" val="1.0"/>
  <p:tag name="KSO_WM_UNIT_TYPE" val="i"/>
  <p:tag name="KSO_WM_UNIT_INDEX" val="51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56_1*i*2"/>
  <p:tag name="KSO_WM_TEMPLATE_CATEGORY" val="custom"/>
  <p:tag name="KSO_WM_TEMPLATE_INDEX" val="20233256"/>
  <p:tag name="KSO_WM_UNIT_LAYERLEVEL" val="1"/>
  <p:tag name="KSO_WM_TAG_VERSION" val="3.0"/>
  <p:tag name="KSO_WM_BEAUTIFY_FLAG" val="#wm#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55_4*l_h_f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内容，简明扼要地阐述您内容观点"/>
  <p:tag name="KSO_WM_UNIT_TEXT_FILL_FORE_SCHEMECOLOR_INDEX" val="1"/>
  <p:tag name="KSO_WM_UNIT_TEXT_FILL_TYPE" val="1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55_4*l_h_a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55_4*l_h_f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具体内容，简明扼要地阐述您内容观点"/>
  <p:tag name="KSO_WM_UNIT_TEXT_FILL_FORE_SCHEMECOLOR_INDEX" val="1"/>
  <p:tag name="KSO_WM_UNIT_TEXT_FILL_TYPE" val="1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55_4*l_h_a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55_4*l_h_f*1_3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具体内容，简明扼要地阐述您内容观点"/>
  <p:tag name="KSO_WM_UNIT_TEXT_FILL_FORE_SCHEMECOLOR_INDEX" val="1"/>
  <p:tag name="KSO_WM_UNIT_TEXT_FILL_TYPE" val="1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55_4*l_h_a*1_3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8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255_4*l_h_f*1_4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，简明扼要地阐述您内容观点"/>
  <p:tag name="KSO_WM_UNIT_TEXT_FILL_FORE_SCHEMECOLOR_INDEX" val="1"/>
  <p:tag name="KSO_WM_UNIT_TEXT_FILL_TYPE" val="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255_4*l_h_a*1_4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4969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2"/>
  <p:tag name="KSO_WM_UNIT_LAYERLEVEL" val="1"/>
  <p:tag name="KSO_WM_TAG_VERSION" val="1.0"/>
  <p:tag name="KSO_WM_UNIT_TYPE" val="i"/>
  <p:tag name="KSO_WM_UNIT_INDEX" val="52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3"/>
  <p:tag name="KSO_WM_UNIT_LAYERLEVEL" val="1"/>
  <p:tag name="KSO_WM_TAG_VERSION" val="1.0"/>
  <p:tag name="KSO_WM_UNIT_TYPE" val="i"/>
  <p:tag name="KSO_WM_UNIT_INDEX" val="53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TEXT_TYPE" val="1"/>
  <p:tag name="KSO_WM_UNIT_VALUE" val="432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8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85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7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85_7*e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39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2396"/>
  <p:tag name="KSO_WM_SLIDE_TYPE" val="text"/>
  <p:tag name="KSO_WM_SLIDE_SUBTYPE" val="picTxt"/>
  <p:tag name="KSO_WM_SLIDE_SIZE" val="878*485"/>
  <p:tag name="KSO_WM_SLIDE_POSITION" val="0*0"/>
  <p:tag name="KSO_WM_SLIDE_LAYOUT" val="a_d_f"/>
  <p:tag name="KSO_WM_SLIDE_LAYOUT_CNT" val="1_1_1"/>
  <p:tag name="KSO_WM_SPECIAL_SOURCE" val="bdnull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474*243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396_1*d*1"/>
  <p:tag name="KSO_WM_TEMPLATE_CATEGORY" val="custom"/>
  <p:tag name="KSO_WM_TEMPLATE_INDEX" val="20232396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  <p:tag name="KSO_WM_UNIT_PICTURE_SUBTYPE" val="a"/>
  <p:tag name="MH_PIC_SOURCE_TYPE" val="generate_slide_ai**auto_ai_ai_v2.0.9_ONLINE*1747141066089_ae1d66_895886c12dc6-slide-17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2396_1*f*1"/>
  <p:tag name="KSO_WM_TEMPLATE_CATEGORY" val="custom"/>
  <p:tag name="KSO_WM_TEMPLATE_INDEX" val="20232396"/>
  <p:tag name="KSO_WM_UNIT_LAYERLEVEL" val="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1.34487915039062,&quot;left&quot;:481.82461058609124,&quot;top&quot;:326.028111605907,&quot;width&quot;:396.8504638671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UNIT_PRESET_TEXT" val="单击添加正文，文字是您思想的提炼，为了最终演示发布的良好效果，请言简的阐述观点。根据需要可酌情增减文字，以便观者准确理解您所传达的信息。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85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985"/>
  <p:tag name="KSO_WM_SLIDE_TYPE" val="endPage"/>
  <p:tag name="KSO_WM_SLIDE_SUBTYPE" val="pureTxt"/>
  <p:tag name="KSO_WM_SLIDE_LAYOUT" val="a_f"/>
  <p:tag name="KSO_WM_SLIDE_LAYOUT_CNT" val="1_2"/>
  <p:tag name="KSO_WM_SPECIAL_SOURCE" val="bdnull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9*a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4"/>
  <p:tag name="KSO_WM_UNIT_LAYERLEVEL" val="1"/>
  <p:tag name="KSO_WM_TAG_VERSION" val="1.0"/>
  <p:tag name="KSO_WM_UNIT_TYPE" val="i"/>
  <p:tag name="KSO_WM_UNIT_INDEX" val="54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9*f*1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NOCLEAR" val="0"/>
  <p:tag name="KSO_WM_UNIT_VALUE" val="100"/>
  <p:tag name="KSO_WM_UNIT_TYPE" val="f"/>
  <p:tag name="KSO_WM_UNIT_INDEX" val="1"/>
  <p:tag name="KSO_WM_UNIT_SUBTYPE" val="g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5_9*f*2"/>
  <p:tag name="KSO_WM_TEMPLATE_CATEGORY" val="custom"/>
  <p:tag name="KSO_WM_TEMPLATE_INDEX" val="20230985"/>
  <p:tag name="KSO_WM_UNIT_LAYERLEVEL" val="1"/>
  <p:tag name="KSO_WM_TAG_VERSION" val="1.0"/>
  <p:tag name="KSO_WM_BEAUTIFY_FLAG" val="#wm#"/>
  <p:tag name="KSO_WM_UNIT_SUBTYPE" val="b"/>
  <p:tag name="KSO_WM_UNIT_NOCLEAR" val="0"/>
  <p:tag name="KSO_WM_UNIT_VALUE" val="10"/>
  <p:tag name="KSO_WM_UNIT_TYPE" val="f"/>
  <p:tag name="KSO_WM_UNIT_INDEX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5"/>
  <p:tag name="KSO_WM_UNIT_LAYERLEVEL" val="1"/>
  <p:tag name="KSO_WM_TAG_VERSION" val="1.0"/>
  <p:tag name="KSO_WM_UNIT_TYPE" val="i"/>
  <p:tag name="KSO_WM_UNIT_INDEX" val="5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6"/>
  <p:tag name="KSO_WM_UNIT_LAYERLEVEL" val="1"/>
  <p:tag name="KSO_WM_TAG_VERSION" val="1.0"/>
  <p:tag name="KSO_WM_UNIT_TYPE" val="i"/>
  <p:tag name="KSO_WM_UNIT_INDEX" val="5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7"/>
  <p:tag name="KSO_WM_UNIT_LAYERLEVEL" val="1"/>
  <p:tag name="KSO_WM_TAG_VERSION" val="1.0"/>
  <p:tag name="KSO_WM_UNIT_TYPE" val="i"/>
  <p:tag name="KSO_WM_UNIT_INDEX" val="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8"/>
  <p:tag name="KSO_WM_UNIT_LAYERLEVEL" val="1"/>
  <p:tag name="KSO_WM_TAG_VERSION" val="1.0"/>
  <p:tag name="KSO_WM_UNIT_TYPE" val="i"/>
  <p:tag name="KSO_WM_UNIT_INDEX" val="5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9"/>
  <p:tag name="KSO_WM_UNIT_LAYERLEVEL" val="1"/>
  <p:tag name="KSO_WM_TAG_VERSION" val="1.0"/>
  <p:tag name="KSO_WM_UNIT_TYPE" val="i"/>
  <p:tag name="KSO_WM_UNIT_INDEX" val="5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0"/>
  <p:tag name="KSO_WM_UNIT_LAYERLEVEL" val="1"/>
  <p:tag name="KSO_WM_TAG_VERSION" val="1.0"/>
  <p:tag name="KSO_WM_UNIT_TYPE" val="i"/>
  <p:tag name="KSO_WM_UNIT_INDEX" val="6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1"/>
  <p:tag name="KSO_WM_UNIT_LAYERLEVEL" val="1"/>
  <p:tag name="KSO_WM_TAG_VERSION" val="1.0"/>
  <p:tag name="KSO_WM_UNIT_TYPE" val="i"/>
  <p:tag name="KSO_WM_UNIT_INDEX" val="6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2"/>
  <p:tag name="KSO_WM_UNIT_LAYERLEVEL" val="1"/>
  <p:tag name="KSO_WM_TAG_VERSION" val="1.0"/>
  <p:tag name="KSO_WM_UNIT_TYPE" val="i"/>
  <p:tag name="KSO_WM_UNIT_INDEX" val="6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3"/>
  <p:tag name="KSO_WM_UNIT_LAYERLEVEL" val="1"/>
  <p:tag name="KSO_WM_TAG_VERSION" val="1.0"/>
  <p:tag name="KSO_WM_UNIT_TYPE" val="i"/>
  <p:tag name="KSO_WM_UNIT_INDEX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TYPE" val="i"/>
  <p:tag name="KSO_WM_UNIT_INDEX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4"/>
  <p:tag name="KSO_WM_UNIT_LAYERLEVEL" val="1"/>
  <p:tag name="KSO_WM_TAG_VERSION" val="1.0"/>
  <p:tag name="KSO_WM_UNIT_TYPE" val="i"/>
  <p:tag name="KSO_WM_UNIT_INDEX" val="6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5"/>
  <p:tag name="KSO_WM_UNIT_LAYERLEVEL" val="1"/>
  <p:tag name="KSO_WM_TAG_VERSION" val="1.0"/>
  <p:tag name="KSO_WM_UNIT_TYPE" val="i"/>
  <p:tag name="KSO_WM_UNIT_INDEX" val="6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6"/>
  <p:tag name="KSO_WM_UNIT_LAYERLEVEL" val="1"/>
  <p:tag name="KSO_WM_TAG_VERSION" val="1.0"/>
  <p:tag name="KSO_WM_UNIT_TYPE" val="i"/>
  <p:tag name="KSO_WM_UNIT_INDEX" val="6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7"/>
  <p:tag name="KSO_WM_UNIT_LAYERLEVEL" val="1"/>
  <p:tag name="KSO_WM_TAG_VERSION" val="1.0"/>
  <p:tag name="KSO_WM_UNIT_TYPE" val="i"/>
  <p:tag name="KSO_WM_UNIT_INDEX" val="6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8"/>
  <p:tag name="KSO_WM_UNIT_LAYERLEVEL" val="1"/>
  <p:tag name="KSO_WM_TAG_VERSION" val="1.0"/>
  <p:tag name="KSO_WM_UNIT_TYPE" val="i"/>
  <p:tag name="KSO_WM_UNIT_INDEX" val="6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9"/>
  <p:tag name="KSO_WM_UNIT_LAYERLEVEL" val="1"/>
  <p:tag name="KSO_WM_TAG_VERSION" val="1.0"/>
  <p:tag name="KSO_WM_UNIT_TYPE" val="i"/>
  <p:tag name="KSO_WM_UNIT_INDEX" val="6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0"/>
  <p:tag name="KSO_WM_UNIT_LAYERLEVEL" val="1"/>
  <p:tag name="KSO_WM_TAG_VERSION" val="1.0"/>
  <p:tag name="KSO_WM_UNIT_TYPE" val="i"/>
  <p:tag name="KSO_WM_UNIT_INDEX" val="7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1"/>
  <p:tag name="KSO_WM_UNIT_LAYERLEVEL" val="1"/>
  <p:tag name="KSO_WM_TAG_VERSION" val="1.0"/>
  <p:tag name="KSO_WM_UNIT_TYPE" val="i"/>
  <p:tag name="KSO_WM_UNIT_INDEX" val="7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2"/>
  <p:tag name="KSO_WM_UNIT_LAYERLEVEL" val="1"/>
  <p:tag name="KSO_WM_TAG_VERSION" val="1.0"/>
  <p:tag name="KSO_WM_UNIT_TYPE" val="i"/>
  <p:tag name="KSO_WM_UNIT_INDEX" val="7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3"/>
  <p:tag name="KSO_WM_UNIT_LAYERLEVEL" val="1"/>
  <p:tag name="KSO_WM_TAG_VERSION" val="1.0"/>
  <p:tag name="KSO_WM_UNIT_TYPE" val="i"/>
  <p:tag name="KSO_WM_UNIT_INDEX" val="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UNIT_TYPE" val="i"/>
  <p:tag name="KSO_WM_UNIT_INDEX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4"/>
  <p:tag name="KSO_WM_UNIT_LAYERLEVEL" val="1"/>
  <p:tag name="KSO_WM_TAG_VERSION" val="1.0"/>
  <p:tag name="KSO_WM_UNIT_TYPE" val="i"/>
  <p:tag name="KSO_WM_UNIT_INDEX" val="7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5"/>
  <p:tag name="KSO_WM_UNIT_LAYERLEVEL" val="1"/>
  <p:tag name="KSO_WM_TAG_VERSION" val="1.0"/>
  <p:tag name="KSO_WM_UNIT_TYPE" val="i"/>
  <p:tag name="KSO_WM_UNIT_INDEX" val="7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6"/>
  <p:tag name="KSO_WM_UNIT_LAYERLEVEL" val="1"/>
  <p:tag name="KSO_WM_TAG_VERSION" val="1.0"/>
  <p:tag name="KSO_WM_UNIT_TYPE" val="i"/>
  <p:tag name="KSO_WM_UNIT_INDEX" val="7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7"/>
  <p:tag name="KSO_WM_UNIT_LAYERLEVEL" val="1"/>
  <p:tag name="KSO_WM_TAG_VERSION" val="1.0"/>
  <p:tag name="KSO_WM_UNIT_TYPE" val="i"/>
  <p:tag name="KSO_WM_UNIT_INDEX" val="7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8"/>
  <p:tag name="KSO_WM_UNIT_LAYERLEVEL" val="1"/>
  <p:tag name="KSO_WM_TAG_VERSION" val="1.0"/>
  <p:tag name="KSO_WM_UNIT_TYPE" val="i"/>
  <p:tag name="KSO_WM_UNIT_INDEX" val="7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9"/>
  <p:tag name="KSO_WM_UNIT_LAYERLEVEL" val="1"/>
  <p:tag name="KSO_WM_TAG_VERSION" val="1.0"/>
  <p:tag name="KSO_WM_UNIT_TYPE" val="i"/>
  <p:tag name="KSO_WM_UNIT_INDEX" val="7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85"/>
  <p:tag name="KSO_WM_SPECIAL_SOURCE" val="bdnull"/>
  <p:tag name="KSO_WM_TEMPLATE_THUMBS_INDEX" val="1、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UNIT_TYPE" val="i"/>
  <p:tag name="KSO_WM_UNIT_INDEX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1.0"/>
  <p:tag name="KSO_WM_UNIT_TYPE" val="i"/>
  <p:tag name="KSO_WM_UNIT_INDEX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UNIT_TYPE" val="i"/>
  <p:tag name="KSO_WM_UNIT_INDEX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红色-蓝色">
      <a:dk1>
        <a:srgbClr val="000000"/>
      </a:dk1>
      <a:lt1>
        <a:srgbClr val="FFFFFF"/>
      </a:lt1>
      <a:dk2>
        <a:srgbClr val="182F40"/>
      </a:dk2>
      <a:lt2>
        <a:srgbClr val="DBECF9"/>
      </a:lt2>
      <a:accent1>
        <a:srgbClr val="F47171"/>
      </a:accent1>
      <a:accent2>
        <a:srgbClr val="D67B85"/>
      </a:accent2>
      <a:accent3>
        <a:srgbClr val="B9859A"/>
      </a:accent3>
      <a:accent4>
        <a:srgbClr val="9B90AE"/>
      </a:accent4>
      <a:accent5>
        <a:srgbClr val="7E9AC3"/>
      </a:accent5>
      <a:accent6>
        <a:srgbClr val="60A4D7"/>
      </a:accent6>
      <a:hlink>
        <a:srgbClr val="0563C1"/>
      </a:hlink>
      <a:folHlink>
        <a:srgbClr val="954D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宽屏</PresentationFormat>
  <Paragraphs>75</Paragraphs>
  <Slides>18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微软雅黑</vt:lpstr>
      <vt:lpstr>Arial</vt:lpstr>
      <vt:lpstr>Calibri</vt:lpstr>
      <vt:lpstr>Office 主题</vt:lpstr>
      <vt:lpstr>Office 主题​​</vt:lpstr>
      <vt:lpstr>少女AI大世界——大作业汇报</vt:lpstr>
      <vt:lpstr>目录</vt:lpstr>
      <vt:lpstr>功能点实现情况</vt:lpstr>
      <vt:lpstr>实时对话与历史记录管理</vt:lpstr>
      <vt:lpstr>创新点</vt:lpstr>
      <vt:lpstr>自主选择AI人格，定制对话风格</vt:lpstr>
      <vt:lpstr>技术实现——前端部分</vt:lpstr>
      <vt:lpstr>技术栈与主要页面</vt:lpstr>
      <vt:lpstr>用户交互与功能</vt:lpstr>
      <vt:lpstr>界面设计与风格</vt:lpstr>
      <vt:lpstr>数据交互与后端通信</vt:lpstr>
      <vt:lpstr>技术实现——后端部分</vt:lpstr>
      <vt:lpstr>技术栈与核心模块</vt:lpstr>
      <vt:lpstr>技术亮点与设计</vt:lpstr>
      <vt:lpstr>API文档与源码</vt:lpstr>
      <vt:lpstr>Demo 视频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少女AI大世界——大作业汇报</dc:title>
  <dc:creator/>
  <cp:lastModifiedBy>ChengKai Li</cp:lastModifiedBy>
  <cp:revision>1</cp:revision>
  <dcterms:created xsi:type="dcterms:W3CDTF">2025-05-13T13:46:25Z</dcterms:created>
  <dcterms:modified xsi:type="dcterms:W3CDTF">2025-05-14T15:52:36Z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2052-12.9.0.20767</vt:lpwstr>
  </property>
  <property fmtid="{D5CDD505-2E9C-101B-9397-08002B2CF9AE}" pid="3" name="ICV">
    <vt:lpwstr>B75C98F4C40948689CB49D1002CA5FAC</vt:lpwstr>
  </property>
</Properties>
</file>